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4041" r:id="rId5"/>
    <p:sldMasterId id="2147484053" r:id="rId6"/>
  </p:sldMasterIdLst>
  <p:notesMasterIdLst>
    <p:notesMasterId r:id="rId31"/>
  </p:notesMasterIdLst>
  <p:handoutMasterIdLst>
    <p:handoutMasterId r:id="rId32"/>
  </p:handoutMasterIdLst>
  <p:sldIdLst>
    <p:sldId id="312" r:id="rId7"/>
    <p:sldId id="315" r:id="rId8"/>
    <p:sldId id="330" r:id="rId9"/>
    <p:sldId id="375" r:id="rId10"/>
    <p:sldId id="376" r:id="rId11"/>
    <p:sldId id="381" r:id="rId12"/>
    <p:sldId id="365" r:id="rId13"/>
    <p:sldId id="367" r:id="rId14"/>
    <p:sldId id="366" r:id="rId15"/>
    <p:sldId id="364" r:id="rId16"/>
    <p:sldId id="368" r:id="rId17"/>
    <p:sldId id="369" r:id="rId18"/>
    <p:sldId id="378" r:id="rId19"/>
    <p:sldId id="370" r:id="rId20"/>
    <p:sldId id="344" r:id="rId21"/>
    <p:sldId id="345" r:id="rId22"/>
    <p:sldId id="339" r:id="rId23"/>
    <p:sldId id="371" r:id="rId24"/>
    <p:sldId id="372" r:id="rId25"/>
    <p:sldId id="373" r:id="rId26"/>
    <p:sldId id="374" r:id="rId27"/>
    <p:sldId id="377" r:id="rId28"/>
    <p:sldId id="379" r:id="rId29"/>
    <p:sldId id="380" r:id="rId30"/>
  </p:sldIdLst>
  <p:sldSz cx="9144000" cy="6858000" type="screen4x3"/>
  <p:notesSz cx="6797675" cy="9928225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FF00"/>
    <a:srgbClr val="66FF33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6087DC-3471-4691-8FDC-8A18C000E52C}" v="89" dt="2021-04-16T09:36:59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49" autoAdjust="0"/>
  </p:normalViewPr>
  <p:slideViewPr>
    <p:cSldViewPr>
      <p:cViewPr varScale="1">
        <p:scale>
          <a:sx n="74" d="100"/>
          <a:sy n="74" d="100"/>
        </p:scale>
        <p:origin x="113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" userId="5df7a987-f187-4d45-b718-fa7f3788c79a" providerId="ADAL" clId="{DC6087DC-3471-4691-8FDC-8A18C000E52C}"/>
    <pc:docChg chg="undo custSel addSld delSld modSld sldOrd">
      <pc:chgData name="Paul" userId="5df7a987-f187-4d45-b718-fa7f3788c79a" providerId="ADAL" clId="{DC6087DC-3471-4691-8FDC-8A18C000E52C}" dt="2021-04-16T09:36:59.196" v="1254" actId="1076"/>
      <pc:docMkLst>
        <pc:docMk/>
      </pc:docMkLst>
      <pc:sldChg chg="modSp mod">
        <pc:chgData name="Paul" userId="5df7a987-f187-4d45-b718-fa7f3788c79a" providerId="ADAL" clId="{DC6087DC-3471-4691-8FDC-8A18C000E52C}" dt="2021-04-15T10:21:41.929" v="285" actId="20577"/>
        <pc:sldMkLst>
          <pc:docMk/>
          <pc:sldMk cId="0" sldId="312"/>
        </pc:sldMkLst>
        <pc:spChg chg="mod">
          <ac:chgData name="Paul" userId="5df7a987-f187-4d45-b718-fa7f3788c79a" providerId="ADAL" clId="{DC6087DC-3471-4691-8FDC-8A18C000E52C}" dt="2021-04-15T10:21:41.929" v="285" actId="20577"/>
          <ac:spMkLst>
            <pc:docMk/>
            <pc:sldMk cId="0" sldId="312"/>
            <ac:spMk id="9" creationId="{E10D1BCF-6FD4-40AE-8FC5-BE1812E91254}"/>
          </ac:spMkLst>
        </pc:spChg>
      </pc:sldChg>
      <pc:sldChg chg="del">
        <pc:chgData name="Paul" userId="5df7a987-f187-4d45-b718-fa7f3788c79a" providerId="ADAL" clId="{DC6087DC-3471-4691-8FDC-8A18C000E52C}" dt="2021-04-15T06:58:08.888" v="2" actId="47"/>
        <pc:sldMkLst>
          <pc:docMk/>
          <pc:sldMk cId="3953701337" sldId="314"/>
        </pc:sldMkLst>
      </pc:sldChg>
      <pc:sldChg chg="addSp delSp modSp mod">
        <pc:chgData name="Paul" userId="5df7a987-f187-4d45-b718-fa7f3788c79a" providerId="ADAL" clId="{DC6087DC-3471-4691-8FDC-8A18C000E52C}" dt="2021-04-15T07:01:10.502" v="109" actId="14100"/>
        <pc:sldMkLst>
          <pc:docMk/>
          <pc:sldMk cId="3133572008" sldId="315"/>
        </pc:sldMkLst>
        <pc:spChg chg="del mod">
          <ac:chgData name="Paul" userId="5df7a987-f187-4d45-b718-fa7f3788c79a" providerId="ADAL" clId="{DC6087DC-3471-4691-8FDC-8A18C000E52C}" dt="2021-04-15T06:59:24.281" v="34"/>
          <ac:spMkLst>
            <pc:docMk/>
            <pc:sldMk cId="3133572008" sldId="315"/>
            <ac:spMk id="6" creationId="{03692EBF-3527-45F6-AD8C-0F24C78DF4AB}"/>
          </ac:spMkLst>
        </pc:spChg>
        <pc:picChg chg="del">
          <ac:chgData name="Paul" userId="5df7a987-f187-4d45-b718-fa7f3788c79a" providerId="ADAL" clId="{DC6087DC-3471-4691-8FDC-8A18C000E52C}" dt="2021-04-15T06:59:08.064" v="27" actId="478"/>
          <ac:picMkLst>
            <pc:docMk/>
            <pc:sldMk cId="3133572008" sldId="315"/>
            <ac:picMk id="2" creationId="{89AA2E02-D855-4F02-A08B-9BC5B58FDD2C}"/>
          </ac:picMkLst>
        </pc:picChg>
        <pc:picChg chg="del mod">
          <ac:chgData name="Paul" userId="5df7a987-f187-4d45-b718-fa7f3788c79a" providerId="ADAL" clId="{DC6087DC-3471-4691-8FDC-8A18C000E52C}" dt="2021-04-15T06:59:09.701" v="29" actId="478"/>
          <ac:picMkLst>
            <pc:docMk/>
            <pc:sldMk cId="3133572008" sldId="315"/>
            <ac:picMk id="4" creationId="{C79A0001-B12F-44FF-8285-F60D3D43B2FD}"/>
          </ac:picMkLst>
        </pc:picChg>
        <pc:picChg chg="del">
          <ac:chgData name="Paul" userId="5df7a987-f187-4d45-b718-fa7f3788c79a" providerId="ADAL" clId="{DC6087DC-3471-4691-8FDC-8A18C000E52C}" dt="2021-04-15T06:59:11.470" v="30" actId="478"/>
          <ac:picMkLst>
            <pc:docMk/>
            <pc:sldMk cId="3133572008" sldId="315"/>
            <ac:picMk id="5" creationId="{4B21EF70-0389-4C8A-ABAD-4AD82F94E07B}"/>
          </ac:picMkLst>
        </pc:picChg>
        <pc:picChg chg="add mod">
          <ac:chgData name="Paul" userId="5df7a987-f187-4d45-b718-fa7f3788c79a" providerId="ADAL" clId="{DC6087DC-3471-4691-8FDC-8A18C000E52C}" dt="2021-04-15T07:01:10.502" v="109" actId="14100"/>
          <ac:picMkLst>
            <pc:docMk/>
            <pc:sldMk cId="3133572008" sldId="315"/>
            <ac:picMk id="7" creationId="{5D00B7D2-3AD7-4404-B191-FF786EED1FA8}"/>
          </ac:picMkLst>
        </pc:picChg>
      </pc:sldChg>
      <pc:sldChg chg="del">
        <pc:chgData name="Paul" userId="5df7a987-f187-4d45-b718-fa7f3788c79a" providerId="ADAL" clId="{DC6087DC-3471-4691-8FDC-8A18C000E52C}" dt="2021-04-15T06:58:06.285" v="0" actId="47"/>
        <pc:sldMkLst>
          <pc:docMk/>
          <pc:sldMk cId="3477492880" sldId="316"/>
        </pc:sldMkLst>
      </pc:sldChg>
      <pc:sldChg chg="del">
        <pc:chgData name="Paul" userId="5df7a987-f187-4d45-b718-fa7f3788c79a" providerId="ADAL" clId="{DC6087DC-3471-4691-8FDC-8A18C000E52C}" dt="2021-04-15T06:58:07.842" v="1" actId="47"/>
        <pc:sldMkLst>
          <pc:docMk/>
          <pc:sldMk cId="3952365465" sldId="317"/>
        </pc:sldMkLst>
      </pc:sldChg>
      <pc:sldChg chg="del">
        <pc:chgData name="Paul" userId="5df7a987-f187-4d45-b718-fa7f3788c79a" providerId="ADAL" clId="{DC6087DC-3471-4691-8FDC-8A18C000E52C}" dt="2021-04-15T06:58:09.886" v="3" actId="47"/>
        <pc:sldMkLst>
          <pc:docMk/>
          <pc:sldMk cId="2305581338" sldId="318"/>
        </pc:sldMkLst>
      </pc:sldChg>
      <pc:sldChg chg="del">
        <pc:chgData name="Paul" userId="5df7a987-f187-4d45-b718-fa7f3788c79a" providerId="ADAL" clId="{DC6087DC-3471-4691-8FDC-8A18C000E52C}" dt="2021-04-15T06:58:12.686" v="5" actId="47"/>
        <pc:sldMkLst>
          <pc:docMk/>
          <pc:sldMk cId="1402593253" sldId="320"/>
        </pc:sldMkLst>
      </pc:sldChg>
      <pc:sldChg chg="del">
        <pc:chgData name="Paul" userId="5df7a987-f187-4d45-b718-fa7f3788c79a" providerId="ADAL" clId="{DC6087DC-3471-4691-8FDC-8A18C000E52C}" dt="2021-04-15T06:58:15.848" v="8" actId="47"/>
        <pc:sldMkLst>
          <pc:docMk/>
          <pc:sldMk cId="4243476502" sldId="322"/>
        </pc:sldMkLst>
      </pc:sldChg>
      <pc:sldChg chg="del">
        <pc:chgData name="Paul" userId="5df7a987-f187-4d45-b718-fa7f3788c79a" providerId="ADAL" clId="{DC6087DC-3471-4691-8FDC-8A18C000E52C}" dt="2021-04-15T06:58:18.626" v="10" actId="47"/>
        <pc:sldMkLst>
          <pc:docMk/>
          <pc:sldMk cId="2279680675" sldId="324"/>
        </pc:sldMkLst>
      </pc:sldChg>
      <pc:sldChg chg="del">
        <pc:chgData name="Paul" userId="5df7a987-f187-4d45-b718-fa7f3788c79a" providerId="ADAL" clId="{DC6087DC-3471-4691-8FDC-8A18C000E52C}" dt="2021-04-15T06:58:22.959" v="15" actId="47"/>
        <pc:sldMkLst>
          <pc:docMk/>
          <pc:sldMk cId="2254968313" sldId="325"/>
        </pc:sldMkLst>
      </pc:sldChg>
      <pc:sldChg chg="del">
        <pc:chgData name="Paul" userId="5df7a987-f187-4d45-b718-fa7f3788c79a" providerId="ADAL" clId="{DC6087DC-3471-4691-8FDC-8A18C000E52C}" dt="2021-04-15T06:58:23.760" v="16" actId="47"/>
        <pc:sldMkLst>
          <pc:docMk/>
          <pc:sldMk cId="4008198820" sldId="327"/>
        </pc:sldMkLst>
      </pc:sldChg>
      <pc:sldChg chg="del">
        <pc:chgData name="Paul" userId="5df7a987-f187-4d45-b718-fa7f3788c79a" providerId="ADAL" clId="{DC6087DC-3471-4691-8FDC-8A18C000E52C}" dt="2021-04-15T06:58:26.710" v="19" actId="47"/>
        <pc:sldMkLst>
          <pc:docMk/>
          <pc:sldMk cId="3338407779" sldId="328"/>
        </pc:sldMkLst>
      </pc:sldChg>
      <pc:sldChg chg="del">
        <pc:chgData name="Paul" userId="5df7a987-f187-4d45-b718-fa7f3788c79a" providerId="ADAL" clId="{DC6087DC-3471-4691-8FDC-8A18C000E52C}" dt="2021-04-15T06:58:32.686" v="21" actId="47"/>
        <pc:sldMkLst>
          <pc:docMk/>
          <pc:sldMk cId="2344781389" sldId="329"/>
        </pc:sldMkLst>
      </pc:sldChg>
      <pc:sldChg chg="ord">
        <pc:chgData name="Paul" userId="5df7a987-f187-4d45-b718-fa7f3788c79a" providerId="ADAL" clId="{DC6087DC-3471-4691-8FDC-8A18C000E52C}" dt="2021-04-15T07:01:15.789" v="111"/>
        <pc:sldMkLst>
          <pc:docMk/>
          <pc:sldMk cId="1412089958" sldId="330"/>
        </pc:sldMkLst>
      </pc:sldChg>
      <pc:sldChg chg="del ord">
        <pc:chgData name="Paul" userId="5df7a987-f187-4d45-b718-fa7f3788c79a" providerId="ADAL" clId="{DC6087DC-3471-4691-8FDC-8A18C000E52C}" dt="2021-04-15T09:48:51.495" v="192" actId="47"/>
        <pc:sldMkLst>
          <pc:docMk/>
          <pc:sldMk cId="3101646031" sldId="331"/>
        </pc:sldMkLst>
      </pc:sldChg>
      <pc:sldChg chg="del">
        <pc:chgData name="Paul" userId="5df7a987-f187-4d45-b718-fa7f3788c79a" providerId="ADAL" clId="{DC6087DC-3471-4691-8FDC-8A18C000E52C}" dt="2021-04-15T10:28:52.863" v="286" actId="47"/>
        <pc:sldMkLst>
          <pc:docMk/>
          <pc:sldMk cId="3025553578" sldId="334"/>
        </pc:sldMkLst>
      </pc:sldChg>
      <pc:sldChg chg="del">
        <pc:chgData name="Paul" userId="5df7a987-f187-4d45-b718-fa7f3788c79a" providerId="ADAL" clId="{DC6087DC-3471-4691-8FDC-8A18C000E52C}" dt="2021-04-15T06:58:11.491" v="4" actId="47"/>
        <pc:sldMkLst>
          <pc:docMk/>
          <pc:sldMk cId="1772264632" sldId="336"/>
        </pc:sldMkLst>
      </pc:sldChg>
      <pc:sldChg chg="del">
        <pc:chgData name="Paul" userId="5df7a987-f187-4d45-b718-fa7f3788c79a" providerId="ADAL" clId="{DC6087DC-3471-4691-8FDC-8A18C000E52C}" dt="2021-04-15T06:58:55.445" v="23" actId="47"/>
        <pc:sldMkLst>
          <pc:docMk/>
          <pc:sldMk cId="201638252" sldId="340"/>
        </pc:sldMkLst>
      </pc:sldChg>
      <pc:sldChg chg="del">
        <pc:chgData name="Paul" userId="5df7a987-f187-4d45-b718-fa7f3788c79a" providerId="ADAL" clId="{DC6087DC-3471-4691-8FDC-8A18C000E52C}" dt="2021-04-15T06:58:57.599" v="24" actId="47"/>
        <pc:sldMkLst>
          <pc:docMk/>
          <pc:sldMk cId="1001892382" sldId="341"/>
        </pc:sldMkLst>
      </pc:sldChg>
      <pc:sldChg chg="del">
        <pc:chgData name="Paul" userId="5df7a987-f187-4d45-b718-fa7f3788c79a" providerId="ADAL" clId="{DC6087DC-3471-4691-8FDC-8A18C000E52C}" dt="2021-04-15T06:59:00.769" v="26" actId="47"/>
        <pc:sldMkLst>
          <pc:docMk/>
          <pc:sldMk cId="538352376" sldId="343"/>
        </pc:sldMkLst>
      </pc:sldChg>
      <pc:sldChg chg="ord">
        <pc:chgData name="Paul" userId="5df7a987-f187-4d45-b718-fa7f3788c79a" providerId="ADAL" clId="{DC6087DC-3471-4691-8FDC-8A18C000E52C}" dt="2021-04-15T09:59:31.771" v="221"/>
        <pc:sldMkLst>
          <pc:docMk/>
          <pc:sldMk cId="1354266393" sldId="344"/>
        </pc:sldMkLst>
      </pc:sldChg>
      <pc:sldChg chg="modSp mod">
        <pc:chgData name="Paul" userId="5df7a987-f187-4d45-b718-fa7f3788c79a" providerId="ADAL" clId="{DC6087DC-3471-4691-8FDC-8A18C000E52C}" dt="2021-04-15T10:01:06.489" v="277" actId="207"/>
        <pc:sldMkLst>
          <pc:docMk/>
          <pc:sldMk cId="3046081566" sldId="345"/>
        </pc:sldMkLst>
        <pc:spChg chg="mod">
          <ac:chgData name="Paul" userId="5df7a987-f187-4d45-b718-fa7f3788c79a" providerId="ADAL" clId="{DC6087DC-3471-4691-8FDC-8A18C000E52C}" dt="2021-04-15T10:01:06.489" v="277" actId="207"/>
          <ac:spMkLst>
            <pc:docMk/>
            <pc:sldMk cId="3046081566" sldId="345"/>
            <ac:spMk id="9" creationId="{E10D1BCF-6FD4-40AE-8FC5-BE1812E91254}"/>
          </ac:spMkLst>
        </pc:spChg>
      </pc:sldChg>
      <pc:sldChg chg="del">
        <pc:chgData name="Paul" userId="5df7a987-f187-4d45-b718-fa7f3788c79a" providerId="ADAL" clId="{DC6087DC-3471-4691-8FDC-8A18C000E52C}" dt="2021-04-15T06:58:17.169" v="9" actId="47"/>
        <pc:sldMkLst>
          <pc:docMk/>
          <pc:sldMk cId="2993138668" sldId="346"/>
        </pc:sldMkLst>
      </pc:sldChg>
      <pc:sldChg chg="del">
        <pc:chgData name="Paul" userId="5df7a987-f187-4d45-b718-fa7f3788c79a" providerId="ADAL" clId="{DC6087DC-3471-4691-8FDC-8A18C000E52C}" dt="2021-04-15T06:58:25.786" v="18" actId="47"/>
        <pc:sldMkLst>
          <pc:docMk/>
          <pc:sldMk cId="3638151221" sldId="351"/>
        </pc:sldMkLst>
      </pc:sldChg>
      <pc:sldChg chg="del">
        <pc:chgData name="Paul" userId="5df7a987-f187-4d45-b718-fa7f3788c79a" providerId="ADAL" clId="{DC6087DC-3471-4691-8FDC-8A18C000E52C}" dt="2021-04-15T06:58:43.208" v="22" actId="47"/>
        <pc:sldMkLst>
          <pc:docMk/>
          <pc:sldMk cId="3115621277" sldId="352"/>
        </pc:sldMkLst>
      </pc:sldChg>
      <pc:sldChg chg="del">
        <pc:chgData name="Paul" userId="5df7a987-f187-4d45-b718-fa7f3788c79a" providerId="ADAL" clId="{DC6087DC-3471-4691-8FDC-8A18C000E52C}" dt="2021-04-15T06:58:13.892" v="6" actId="47"/>
        <pc:sldMkLst>
          <pc:docMk/>
          <pc:sldMk cId="1798541666" sldId="354"/>
        </pc:sldMkLst>
      </pc:sldChg>
      <pc:sldChg chg="del">
        <pc:chgData name="Paul" userId="5df7a987-f187-4d45-b718-fa7f3788c79a" providerId="ADAL" clId="{DC6087DC-3471-4691-8FDC-8A18C000E52C}" dt="2021-04-15T06:58:22.258" v="14" actId="47"/>
        <pc:sldMkLst>
          <pc:docMk/>
          <pc:sldMk cId="2209399254" sldId="355"/>
        </pc:sldMkLst>
      </pc:sldChg>
      <pc:sldChg chg="del">
        <pc:chgData name="Paul" userId="5df7a987-f187-4d45-b718-fa7f3788c79a" providerId="ADAL" clId="{DC6087DC-3471-4691-8FDC-8A18C000E52C}" dt="2021-04-15T06:58:28.830" v="20" actId="47"/>
        <pc:sldMkLst>
          <pc:docMk/>
          <pc:sldMk cId="2535023723" sldId="356"/>
        </pc:sldMkLst>
      </pc:sldChg>
      <pc:sldChg chg="del">
        <pc:chgData name="Paul" userId="5df7a987-f187-4d45-b718-fa7f3788c79a" providerId="ADAL" clId="{DC6087DC-3471-4691-8FDC-8A18C000E52C}" dt="2021-04-15T06:58:14.832" v="7" actId="47"/>
        <pc:sldMkLst>
          <pc:docMk/>
          <pc:sldMk cId="314432029" sldId="357"/>
        </pc:sldMkLst>
      </pc:sldChg>
      <pc:sldChg chg="del">
        <pc:chgData name="Paul" userId="5df7a987-f187-4d45-b718-fa7f3788c79a" providerId="ADAL" clId="{DC6087DC-3471-4691-8FDC-8A18C000E52C}" dt="2021-04-15T06:58:20.504" v="12" actId="47"/>
        <pc:sldMkLst>
          <pc:docMk/>
          <pc:sldMk cId="3482239678" sldId="358"/>
        </pc:sldMkLst>
      </pc:sldChg>
      <pc:sldChg chg="del">
        <pc:chgData name="Paul" userId="5df7a987-f187-4d45-b718-fa7f3788c79a" providerId="ADAL" clId="{DC6087DC-3471-4691-8FDC-8A18C000E52C}" dt="2021-04-15T09:58:40.027" v="217" actId="47"/>
        <pc:sldMkLst>
          <pc:docMk/>
          <pc:sldMk cId="3665089396" sldId="359"/>
        </pc:sldMkLst>
      </pc:sldChg>
      <pc:sldChg chg="del">
        <pc:chgData name="Paul" userId="5df7a987-f187-4d45-b718-fa7f3788c79a" providerId="ADAL" clId="{DC6087DC-3471-4691-8FDC-8A18C000E52C}" dt="2021-04-15T06:58:19.467" v="11" actId="47"/>
        <pc:sldMkLst>
          <pc:docMk/>
          <pc:sldMk cId="477321692" sldId="361"/>
        </pc:sldMkLst>
      </pc:sldChg>
      <pc:sldChg chg="del">
        <pc:chgData name="Paul" userId="5df7a987-f187-4d45-b718-fa7f3788c79a" providerId="ADAL" clId="{DC6087DC-3471-4691-8FDC-8A18C000E52C}" dt="2021-04-15T06:58:21.316" v="13" actId="47"/>
        <pc:sldMkLst>
          <pc:docMk/>
          <pc:sldMk cId="2550403265" sldId="362"/>
        </pc:sldMkLst>
      </pc:sldChg>
      <pc:sldChg chg="del">
        <pc:chgData name="Paul" userId="5df7a987-f187-4d45-b718-fa7f3788c79a" providerId="ADAL" clId="{DC6087DC-3471-4691-8FDC-8A18C000E52C}" dt="2021-04-15T06:58:24.829" v="17" actId="47"/>
        <pc:sldMkLst>
          <pc:docMk/>
          <pc:sldMk cId="3967701403" sldId="363"/>
        </pc:sldMkLst>
      </pc:sldChg>
      <pc:sldChg chg="addSp modSp mod modNotesTx">
        <pc:chgData name="Paul" userId="5df7a987-f187-4d45-b718-fa7f3788c79a" providerId="ADAL" clId="{DC6087DC-3471-4691-8FDC-8A18C000E52C}" dt="2021-04-16T09:00:11.807" v="984" actId="14100"/>
        <pc:sldMkLst>
          <pc:docMk/>
          <pc:sldMk cId="703998835" sldId="364"/>
        </pc:sldMkLst>
        <pc:picChg chg="add mod">
          <ac:chgData name="Paul" userId="5df7a987-f187-4d45-b718-fa7f3788c79a" providerId="ADAL" clId="{DC6087DC-3471-4691-8FDC-8A18C000E52C}" dt="2021-04-16T09:00:11.807" v="984" actId="14100"/>
          <ac:picMkLst>
            <pc:docMk/>
            <pc:sldMk cId="703998835" sldId="364"/>
            <ac:picMk id="3" creationId="{5E7E0F43-2652-43E0-9EDE-23D6D675DE76}"/>
          </ac:picMkLst>
        </pc:picChg>
        <pc:picChg chg="mod">
          <ac:chgData name="Paul" userId="5df7a987-f187-4d45-b718-fa7f3788c79a" providerId="ADAL" clId="{DC6087DC-3471-4691-8FDC-8A18C000E52C}" dt="2021-04-16T08:59:57.295" v="981" actId="1076"/>
          <ac:picMkLst>
            <pc:docMk/>
            <pc:sldMk cId="703998835" sldId="364"/>
            <ac:picMk id="5124" creationId="{6E24A708-9496-4B1B-B21E-9982AF9C45F5}"/>
          </ac:picMkLst>
        </pc:picChg>
      </pc:sldChg>
      <pc:sldChg chg="del">
        <pc:chgData name="Paul" userId="5df7a987-f187-4d45-b718-fa7f3788c79a" providerId="ADAL" clId="{DC6087DC-3471-4691-8FDC-8A18C000E52C}" dt="2021-04-15T06:58:58.764" v="25" actId="47"/>
        <pc:sldMkLst>
          <pc:docMk/>
          <pc:sldMk cId="1652441415" sldId="365"/>
        </pc:sldMkLst>
      </pc:sldChg>
      <pc:sldChg chg="addSp delSp modSp add mod">
        <pc:chgData name="Paul" userId="5df7a987-f187-4d45-b718-fa7f3788c79a" providerId="ADAL" clId="{DC6087DC-3471-4691-8FDC-8A18C000E52C}" dt="2021-04-15T07:01:53.873" v="118" actId="14100"/>
        <pc:sldMkLst>
          <pc:docMk/>
          <pc:sldMk cId="2348020629" sldId="365"/>
        </pc:sldMkLst>
        <pc:picChg chg="del">
          <ac:chgData name="Paul" userId="5df7a987-f187-4d45-b718-fa7f3788c79a" providerId="ADAL" clId="{DC6087DC-3471-4691-8FDC-8A18C000E52C}" dt="2021-04-15T07:01:29.805" v="113" actId="478"/>
          <ac:picMkLst>
            <pc:docMk/>
            <pc:sldMk cId="2348020629" sldId="365"/>
            <ac:picMk id="3" creationId="{6607E88A-C5C2-4523-A142-4EACFA882CCA}"/>
          </ac:picMkLst>
        </pc:picChg>
        <pc:picChg chg="add mod">
          <ac:chgData name="Paul" userId="5df7a987-f187-4d45-b718-fa7f3788c79a" providerId="ADAL" clId="{DC6087DC-3471-4691-8FDC-8A18C000E52C}" dt="2021-04-15T07:01:53.873" v="118" actId="14100"/>
          <ac:picMkLst>
            <pc:docMk/>
            <pc:sldMk cId="2348020629" sldId="365"/>
            <ac:picMk id="4" creationId="{6205BFBB-322E-4F6E-96B1-673B07420623}"/>
          </ac:picMkLst>
        </pc:picChg>
      </pc:sldChg>
      <pc:sldChg chg="addSp delSp modSp add mod ord">
        <pc:chgData name="Paul" userId="5df7a987-f187-4d45-b718-fa7f3788c79a" providerId="ADAL" clId="{DC6087DC-3471-4691-8FDC-8A18C000E52C}" dt="2021-04-16T07:41:02.265" v="490" actId="1036"/>
        <pc:sldMkLst>
          <pc:docMk/>
          <pc:sldMk cId="236571311" sldId="366"/>
        </pc:sldMkLst>
        <pc:picChg chg="add del mod">
          <ac:chgData name="Paul" userId="5df7a987-f187-4d45-b718-fa7f3788c79a" providerId="ADAL" clId="{DC6087DC-3471-4691-8FDC-8A18C000E52C}" dt="2021-04-15T07:07:29.923" v="129" actId="478"/>
          <ac:picMkLst>
            <pc:docMk/>
            <pc:sldMk cId="236571311" sldId="366"/>
            <ac:picMk id="3" creationId="{EF3F2D4E-7DB0-4B49-9BCA-A3CEF6494B6F}"/>
          </ac:picMkLst>
        </pc:picChg>
        <pc:picChg chg="del">
          <ac:chgData name="Paul" userId="5df7a987-f187-4d45-b718-fa7f3788c79a" providerId="ADAL" clId="{DC6087DC-3471-4691-8FDC-8A18C000E52C}" dt="2021-04-15T07:02:13.462" v="120" actId="478"/>
          <ac:picMkLst>
            <pc:docMk/>
            <pc:sldMk cId="236571311" sldId="366"/>
            <ac:picMk id="4" creationId="{6205BFBB-322E-4F6E-96B1-673B07420623}"/>
          </ac:picMkLst>
        </pc:picChg>
        <pc:picChg chg="add mod">
          <ac:chgData name="Paul" userId="5df7a987-f187-4d45-b718-fa7f3788c79a" providerId="ADAL" clId="{DC6087DC-3471-4691-8FDC-8A18C000E52C}" dt="2021-04-16T07:40:55.971" v="488" actId="1076"/>
          <ac:picMkLst>
            <pc:docMk/>
            <pc:sldMk cId="236571311" sldId="366"/>
            <ac:picMk id="6" creationId="{4D51F8B1-D339-4D03-A439-8D61E262CD91}"/>
          </ac:picMkLst>
        </pc:picChg>
        <pc:picChg chg="add mod">
          <ac:chgData name="Paul" userId="5df7a987-f187-4d45-b718-fa7f3788c79a" providerId="ADAL" clId="{DC6087DC-3471-4691-8FDC-8A18C000E52C}" dt="2021-04-16T07:39:56.168" v="474" actId="14100"/>
          <ac:picMkLst>
            <pc:docMk/>
            <pc:sldMk cId="236571311" sldId="366"/>
            <ac:picMk id="8" creationId="{6FA2F2D7-3218-45BA-BD2B-A02F6929AD45}"/>
          </ac:picMkLst>
        </pc:picChg>
        <pc:picChg chg="add mod">
          <ac:chgData name="Paul" userId="5df7a987-f187-4d45-b718-fa7f3788c79a" providerId="ADAL" clId="{DC6087DC-3471-4691-8FDC-8A18C000E52C}" dt="2021-04-16T07:40:16.913" v="478" actId="14100"/>
          <ac:picMkLst>
            <pc:docMk/>
            <pc:sldMk cId="236571311" sldId="366"/>
            <ac:picMk id="10" creationId="{8D4979EF-44DE-4250-9994-3246DE7B2B12}"/>
          </ac:picMkLst>
        </pc:picChg>
        <pc:picChg chg="add mod">
          <ac:chgData name="Paul" userId="5df7a987-f187-4d45-b718-fa7f3788c79a" providerId="ADAL" clId="{DC6087DC-3471-4691-8FDC-8A18C000E52C}" dt="2021-04-16T07:41:02.265" v="490" actId="1036"/>
          <ac:picMkLst>
            <pc:docMk/>
            <pc:sldMk cId="236571311" sldId="366"/>
            <ac:picMk id="12" creationId="{406D7C3C-881C-4D18-8120-6F782448748D}"/>
          </ac:picMkLst>
        </pc:picChg>
        <pc:picChg chg="add mod">
          <ac:chgData name="Paul" userId="5df7a987-f187-4d45-b718-fa7f3788c79a" providerId="ADAL" clId="{DC6087DC-3471-4691-8FDC-8A18C000E52C}" dt="2021-04-16T07:40:07.467" v="476" actId="14100"/>
          <ac:picMkLst>
            <pc:docMk/>
            <pc:sldMk cId="236571311" sldId="366"/>
            <ac:picMk id="14" creationId="{C15B73F1-2409-457B-A8AD-CF5136F5F7AE}"/>
          </ac:picMkLst>
        </pc:picChg>
        <pc:picChg chg="add mod">
          <ac:chgData name="Paul" userId="5df7a987-f187-4d45-b718-fa7f3788c79a" providerId="ADAL" clId="{DC6087DC-3471-4691-8FDC-8A18C000E52C}" dt="2021-04-16T07:40:51.603" v="487" actId="1076"/>
          <ac:picMkLst>
            <pc:docMk/>
            <pc:sldMk cId="236571311" sldId="366"/>
            <ac:picMk id="1026" creationId="{0D4C5DEF-08BA-4330-9845-3504B5CDAFCB}"/>
          </ac:picMkLst>
        </pc:picChg>
      </pc:sldChg>
      <pc:sldChg chg="add del">
        <pc:chgData name="Paul" userId="5df7a987-f187-4d45-b718-fa7f3788c79a" providerId="ADAL" clId="{DC6087DC-3471-4691-8FDC-8A18C000E52C}" dt="2021-04-15T07:07:21.090" v="128" actId="47"/>
        <pc:sldMkLst>
          <pc:docMk/>
          <pc:sldMk cId="485270238" sldId="367"/>
        </pc:sldMkLst>
      </pc:sldChg>
      <pc:sldChg chg="addSp delSp modSp add mod">
        <pc:chgData name="Paul" userId="5df7a987-f187-4d45-b718-fa7f3788c79a" providerId="ADAL" clId="{DC6087DC-3471-4691-8FDC-8A18C000E52C}" dt="2021-04-16T07:42:22.687" v="505" actId="1076"/>
        <pc:sldMkLst>
          <pc:docMk/>
          <pc:sldMk cId="2626903415" sldId="368"/>
        </pc:sldMkLst>
        <pc:picChg chg="add mod">
          <ac:chgData name="Paul" userId="5df7a987-f187-4d45-b718-fa7f3788c79a" providerId="ADAL" clId="{DC6087DC-3471-4691-8FDC-8A18C000E52C}" dt="2021-04-16T07:41:58.574" v="496" actId="1076"/>
          <ac:picMkLst>
            <pc:docMk/>
            <pc:sldMk cId="2626903415" sldId="368"/>
            <ac:picMk id="3" creationId="{C7F3BDD6-1F96-4C91-891F-53922E3D73A6}"/>
          </ac:picMkLst>
        </pc:picChg>
        <pc:picChg chg="add mod">
          <ac:chgData name="Paul" userId="5df7a987-f187-4d45-b718-fa7f3788c79a" providerId="ADAL" clId="{DC6087DC-3471-4691-8FDC-8A18C000E52C}" dt="2021-04-16T07:42:22.687" v="505" actId="1076"/>
          <ac:picMkLst>
            <pc:docMk/>
            <pc:sldMk cId="2626903415" sldId="368"/>
            <ac:picMk id="5" creationId="{6BC96879-D61A-461B-9502-60DD3C723502}"/>
          </ac:picMkLst>
        </pc:picChg>
        <pc:picChg chg="add mod">
          <ac:chgData name="Paul" userId="5df7a987-f187-4d45-b718-fa7f3788c79a" providerId="ADAL" clId="{DC6087DC-3471-4691-8FDC-8A18C000E52C}" dt="2021-04-16T07:41:55.822" v="495" actId="1076"/>
          <ac:picMkLst>
            <pc:docMk/>
            <pc:sldMk cId="2626903415" sldId="368"/>
            <ac:picMk id="7" creationId="{D4A8CA06-E36F-4E6F-967E-1497498865B3}"/>
          </ac:picMkLst>
        </pc:picChg>
        <pc:picChg chg="add mod">
          <ac:chgData name="Paul" userId="5df7a987-f187-4d45-b718-fa7f3788c79a" providerId="ADAL" clId="{DC6087DC-3471-4691-8FDC-8A18C000E52C}" dt="2021-04-16T07:42:00.692" v="497" actId="1076"/>
          <ac:picMkLst>
            <pc:docMk/>
            <pc:sldMk cId="2626903415" sldId="368"/>
            <ac:picMk id="9" creationId="{9CA1DEC6-CEA0-416E-A74B-695559260D0B}"/>
          </ac:picMkLst>
        </pc:picChg>
        <pc:picChg chg="add mod">
          <ac:chgData name="Paul" userId="5df7a987-f187-4d45-b718-fa7f3788c79a" providerId="ADAL" clId="{DC6087DC-3471-4691-8FDC-8A18C000E52C}" dt="2021-04-16T07:42:18.366" v="503" actId="1076"/>
          <ac:picMkLst>
            <pc:docMk/>
            <pc:sldMk cId="2626903415" sldId="368"/>
            <ac:picMk id="11" creationId="{401070AD-0CE9-4632-9E77-25E5EE242F42}"/>
          </ac:picMkLst>
        </pc:picChg>
        <pc:picChg chg="add mod">
          <ac:chgData name="Paul" userId="5df7a987-f187-4d45-b718-fa7f3788c79a" providerId="ADAL" clId="{DC6087DC-3471-4691-8FDC-8A18C000E52C}" dt="2021-04-16T07:41:53.804" v="494" actId="1076"/>
          <ac:picMkLst>
            <pc:docMk/>
            <pc:sldMk cId="2626903415" sldId="368"/>
            <ac:picMk id="13" creationId="{BE6E9C87-803D-4050-8A7C-4D18996025DA}"/>
          </ac:picMkLst>
        </pc:picChg>
        <pc:picChg chg="del">
          <ac:chgData name="Paul" userId="5df7a987-f187-4d45-b718-fa7f3788c79a" providerId="ADAL" clId="{DC6087DC-3471-4691-8FDC-8A18C000E52C}" dt="2021-04-15T07:19:05.204" v="160" actId="478"/>
          <ac:picMkLst>
            <pc:docMk/>
            <pc:sldMk cId="2626903415" sldId="368"/>
            <ac:picMk id="5124" creationId="{6E24A708-9496-4B1B-B21E-9982AF9C45F5}"/>
          </ac:picMkLst>
        </pc:picChg>
      </pc:sldChg>
      <pc:sldChg chg="addSp delSp modSp add mod modClrScheme chgLayout">
        <pc:chgData name="Paul" userId="5df7a987-f187-4d45-b718-fa7f3788c79a" providerId="ADAL" clId="{DC6087DC-3471-4691-8FDC-8A18C000E52C}" dt="2021-04-16T07:43:04.950" v="513" actId="14100"/>
        <pc:sldMkLst>
          <pc:docMk/>
          <pc:sldMk cId="2866673131" sldId="369"/>
        </pc:sldMkLst>
        <pc:spChg chg="add mod">
          <ac:chgData name="Paul" userId="5df7a987-f187-4d45-b718-fa7f3788c79a" providerId="ADAL" clId="{DC6087DC-3471-4691-8FDC-8A18C000E52C}" dt="2021-04-15T09:56:25.515" v="196" actId="26606"/>
          <ac:spMkLst>
            <pc:docMk/>
            <pc:sldMk cId="2866673131" sldId="369"/>
            <ac:spMk id="71" creationId="{5DACBCB8-16C6-4695-873E-126E8DADDC5F}"/>
          </ac:spMkLst>
        </pc:spChg>
        <pc:picChg chg="del">
          <ac:chgData name="Paul" userId="5df7a987-f187-4d45-b718-fa7f3788c79a" providerId="ADAL" clId="{DC6087DC-3471-4691-8FDC-8A18C000E52C}" dt="2021-04-15T09:52:37.237" v="194" actId="478"/>
          <ac:picMkLst>
            <pc:docMk/>
            <pc:sldMk cId="2866673131" sldId="369"/>
            <ac:picMk id="3" creationId="{706ACFAC-73EF-4B28-8E02-BEEB8354BDC3}"/>
          </ac:picMkLst>
        </pc:picChg>
        <pc:picChg chg="add mod">
          <ac:chgData name="Paul" userId="5df7a987-f187-4d45-b718-fa7f3788c79a" providerId="ADAL" clId="{DC6087DC-3471-4691-8FDC-8A18C000E52C}" dt="2021-04-16T07:42:49.844" v="508" actId="14100"/>
          <ac:picMkLst>
            <pc:docMk/>
            <pc:sldMk cId="2866673131" sldId="369"/>
            <ac:picMk id="4" creationId="{A95573FE-86E5-4F0E-9EF8-EF6204B7C70B}"/>
          </ac:picMkLst>
        </pc:picChg>
        <pc:picChg chg="add mod">
          <ac:chgData name="Paul" userId="5df7a987-f187-4d45-b718-fa7f3788c79a" providerId="ADAL" clId="{DC6087DC-3471-4691-8FDC-8A18C000E52C}" dt="2021-04-16T07:42:53.112" v="509" actId="1076"/>
          <ac:picMkLst>
            <pc:docMk/>
            <pc:sldMk cId="2866673131" sldId="369"/>
            <ac:picMk id="6" creationId="{AEFA564A-CB6C-4D76-8AB2-574998FC53E0}"/>
          </ac:picMkLst>
        </pc:picChg>
        <pc:picChg chg="add mod">
          <ac:chgData name="Paul" userId="5df7a987-f187-4d45-b718-fa7f3788c79a" providerId="ADAL" clId="{DC6087DC-3471-4691-8FDC-8A18C000E52C}" dt="2021-04-16T07:43:01.298" v="511" actId="1076"/>
          <ac:picMkLst>
            <pc:docMk/>
            <pc:sldMk cId="2866673131" sldId="369"/>
            <ac:picMk id="8" creationId="{C3CE16C3-2024-47D5-91E4-2E305B1898C3}"/>
          </ac:picMkLst>
        </pc:picChg>
        <pc:picChg chg="add mod">
          <ac:chgData name="Paul" userId="5df7a987-f187-4d45-b718-fa7f3788c79a" providerId="ADAL" clId="{DC6087DC-3471-4691-8FDC-8A18C000E52C}" dt="2021-04-16T07:43:04.950" v="513" actId="14100"/>
          <ac:picMkLst>
            <pc:docMk/>
            <pc:sldMk cId="2866673131" sldId="369"/>
            <ac:picMk id="2050" creationId="{76EF9641-C731-4FF3-9B41-5777E3E8324C}"/>
          </ac:picMkLst>
        </pc:picChg>
      </pc:sldChg>
      <pc:sldChg chg="add">
        <pc:chgData name="Paul" userId="5df7a987-f187-4d45-b718-fa7f3788c79a" providerId="ADAL" clId="{DC6087DC-3471-4691-8FDC-8A18C000E52C}" dt="2021-04-15T09:52:32.157" v="193" actId="2890"/>
        <pc:sldMkLst>
          <pc:docMk/>
          <pc:sldMk cId="113282075" sldId="370"/>
        </pc:sldMkLst>
      </pc:sldChg>
      <pc:sldChg chg="delSp modSp add mod">
        <pc:chgData name="Paul" userId="5df7a987-f187-4d45-b718-fa7f3788c79a" providerId="ADAL" clId="{DC6087DC-3471-4691-8FDC-8A18C000E52C}" dt="2021-04-16T07:44:23.785" v="525" actId="20577"/>
        <pc:sldMkLst>
          <pc:docMk/>
          <pc:sldMk cId="2164457915" sldId="371"/>
        </pc:sldMkLst>
        <pc:spChg chg="mod">
          <ac:chgData name="Paul" userId="5df7a987-f187-4d45-b718-fa7f3788c79a" providerId="ADAL" clId="{DC6087DC-3471-4691-8FDC-8A18C000E52C}" dt="2021-04-16T07:44:23.785" v="525" actId="20577"/>
          <ac:spMkLst>
            <pc:docMk/>
            <pc:sldMk cId="2164457915" sldId="371"/>
            <ac:spMk id="9" creationId="{E10D1BCF-6FD4-40AE-8FC5-BE1812E91254}"/>
          </ac:spMkLst>
        </pc:spChg>
        <pc:picChg chg="del">
          <ac:chgData name="Paul" userId="5df7a987-f187-4d45-b718-fa7f3788c79a" providerId="ADAL" clId="{DC6087DC-3471-4691-8FDC-8A18C000E52C}" dt="2021-04-15T11:34:19.714" v="288" actId="478"/>
          <ac:picMkLst>
            <pc:docMk/>
            <pc:sldMk cId="2164457915" sldId="371"/>
            <ac:picMk id="3" creationId="{084B0D51-BAF6-4F88-BD6A-B43ED90EF5CA}"/>
          </ac:picMkLst>
        </pc:picChg>
      </pc:sldChg>
      <pc:sldChg chg="modSp add mod">
        <pc:chgData name="Paul" userId="5df7a987-f187-4d45-b718-fa7f3788c79a" providerId="ADAL" clId="{DC6087DC-3471-4691-8FDC-8A18C000E52C}" dt="2021-04-15T11:36:24.434" v="304" actId="255"/>
        <pc:sldMkLst>
          <pc:docMk/>
          <pc:sldMk cId="1071015998" sldId="372"/>
        </pc:sldMkLst>
        <pc:spChg chg="mod">
          <ac:chgData name="Paul" userId="5df7a987-f187-4d45-b718-fa7f3788c79a" providerId="ADAL" clId="{DC6087DC-3471-4691-8FDC-8A18C000E52C}" dt="2021-04-15T11:36:24.434" v="304" actId="255"/>
          <ac:spMkLst>
            <pc:docMk/>
            <pc:sldMk cId="1071015998" sldId="372"/>
            <ac:spMk id="9" creationId="{E10D1BCF-6FD4-40AE-8FC5-BE1812E91254}"/>
          </ac:spMkLst>
        </pc:spChg>
      </pc:sldChg>
      <pc:sldChg chg="modSp add mod">
        <pc:chgData name="Paul" userId="5df7a987-f187-4d45-b718-fa7f3788c79a" providerId="ADAL" clId="{DC6087DC-3471-4691-8FDC-8A18C000E52C}" dt="2021-04-15T11:45:04.824" v="454" actId="255"/>
        <pc:sldMkLst>
          <pc:docMk/>
          <pc:sldMk cId="1786055670" sldId="373"/>
        </pc:sldMkLst>
        <pc:spChg chg="mod">
          <ac:chgData name="Paul" userId="5df7a987-f187-4d45-b718-fa7f3788c79a" providerId="ADAL" clId="{DC6087DC-3471-4691-8FDC-8A18C000E52C}" dt="2021-04-15T11:45:04.824" v="454" actId="255"/>
          <ac:spMkLst>
            <pc:docMk/>
            <pc:sldMk cId="1786055670" sldId="373"/>
            <ac:spMk id="9" creationId="{E10D1BCF-6FD4-40AE-8FC5-BE1812E91254}"/>
          </ac:spMkLst>
        </pc:spChg>
      </pc:sldChg>
      <pc:sldChg chg="modSp add mod">
        <pc:chgData name="Paul" userId="5df7a987-f187-4d45-b718-fa7f3788c79a" providerId="ADAL" clId="{DC6087DC-3471-4691-8FDC-8A18C000E52C}" dt="2021-04-15T11:45:16.457" v="455" actId="255"/>
        <pc:sldMkLst>
          <pc:docMk/>
          <pc:sldMk cId="412450951" sldId="374"/>
        </pc:sldMkLst>
        <pc:spChg chg="mod">
          <ac:chgData name="Paul" userId="5df7a987-f187-4d45-b718-fa7f3788c79a" providerId="ADAL" clId="{DC6087DC-3471-4691-8FDC-8A18C000E52C}" dt="2021-04-15T11:45:16.457" v="455" actId="255"/>
          <ac:spMkLst>
            <pc:docMk/>
            <pc:sldMk cId="412450951" sldId="374"/>
            <ac:spMk id="9" creationId="{E10D1BCF-6FD4-40AE-8FC5-BE1812E91254}"/>
          </ac:spMkLst>
        </pc:spChg>
      </pc:sldChg>
      <pc:sldChg chg="addSp delSp modSp add mod modClrScheme chgLayout modNotesTx">
        <pc:chgData name="Paul" userId="5df7a987-f187-4d45-b718-fa7f3788c79a" providerId="ADAL" clId="{DC6087DC-3471-4691-8FDC-8A18C000E52C}" dt="2021-04-16T08:45:59.371" v="706" actId="20577"/>
        <pc:sldMkLst>
          <pc:docMk/>
          <pc:sldMk cId="2573376595" sldId="375"/>
        </pc:sldMkLst>
        <pc:spChg chg="add mod">
          <ac:chgData name="Paul" userId="5df7a987-f187-4d45-b718-fa7f3788c79a" providerId="ADAL" clId="{DC6087DC-3471-4691-8FDC-8A18C000E52C}" dt="2021-04-16T07:34:39.335" v="461" actId="26606"/>
          <ac:spMkLst>
            <pc:docMk/>
            <pc:sldMk cId="2573376595" sldId="375"/>
            <ac:spMk id="9" creationId="{7382C9B5-788E-4A34-9F8F-406D9D90A1EF}"/>
          </ac:spMkLst>
        </pc:spChg>
        <pc:picChg chg="del">
          <ac:chgData name="Paul" userId="5df7a987-f187-4d45-b718-fa7f3788c79a" providerId="ADAL" clId="{DC6087DC-3471-4691-8FDC-8A18C000E52C}" dt="2021-04-16T07:34:14.682" v="457" actId="478"/>
          <ac:picMkLst>
            <pc:docMk/>
            <pc:sldMk cId="2573376595" sldId="375"/>
            <ac:picMk id="3" creationId="{6607E88A-C5C2-4523-A142-4EACFA882CCA}"/>
          </ac:picMkLst>
        </pc:picChg>
        <pc:picChg chg="add mod">
          <ac:chgData name="Paul" userId="5df7a987-f187-4d45-b718-fa7f3788c79a" providerId="ADAL" clId="{DC6087DC-3471-4691-8FDC-8A18C000E52C}" dt="2021-04-16T07:34:42.310" v="462" actId="1076"/>
          <ac:picMkLst>
            <pc:docMk/>
            <pc:sldMk cId="2573376595" sldId="375"/>
            <ac:picMk id="4" creationId="{23AD8F73-3AB4-458E-8496-8D703014E18F}"/>
          </ac:picMkLst>
        </pc:picChg>
      </pc:sldChg>
      <pc:sldChg chg="addSp delSp modSp add mod modNotesTx">
        <pc:chgData name="Paul" userId="5df7a987-f187-4d45-b718-fa7f3788c79a" providerId="ADAL" clId="{DC6087DC-3471-4691-8FDC-8A18C000E52C}" dt="2021-04-16T08:48:26.392" v="905" actId="20577"/>
        <pc:sldMkLst>
          <pc:docMk/>
          <pc:sldMk cId="2420599850" sldId="376"/>
        </pc:sldMkLst>
        <pc:picChg chg="add mod">
          <ac:chgData name="Paul" userId="5df7a987-f187-4d45-b718-fa7f3788c79a" providerId="ADAL" clId="{DC6087DC-3471-4691-8FDC-8A18C000E52C}" dt="2021-04-16T08:34:10.525" v="644" actId="14100"/>
          <ac:picMkLst>
            <pc:docMk/>
            <pc:sldMk cId="2420599850" sldId="376"/>
            <ac:picMk id="3" creationId="{DBDCB427-DC76-40DE-ADCB-84606F2AA4E5}"/>
          </ac:picMkLst>
        </pc:picChg>
        <pc:picChg chg="del">
          <ac:chgData name="Paul" userId="5df7a987-f187-4d45-b718-fa7f3788c79a" providerId="ADAL" clId="{DC6087DC-3471-4691-8FDC-8A18C000E52C}" dt="2021-04-16T07:35:21.771" v="464" actId="478"/>
          <ac:picMkLst>
            <pc:docMk/>
            <pc:sldMk cId="2420599850" sldId="376"/>
            <ac:picMk id="4" creationId="{23AD8F73-3AB4-458E-8496-8D703014E18F}"/>
          </ac:picMkLst>
        </pc:picChg>
        <pc:picChg chg="add mod">
          <ac:chgData name="Paul" userId="5df7a987-f187-4d45-b718-fa7f3788c79a" providerId="ADAL" clId="{DC6087DC-3471-4691-8FDC-8A18C000E52C}" dt="2021-04-16T08:28:22.350" v="629" actId="14100"/>
          <ac:picMkLst>
            <pc:docMk/>
            <pc:sldMk cId="2420599850" sldId="376"/>
            <ac:picMk id="6" creationId="{D472D2F2-590F-440D-93D4-A4643A9E2055}"/>
          </ac:picMkLst>
        </pc:picChg>
        <pc:picChg chg="add mod">
          <ac:chgData name="Paul" userId="5df7a987-f187-4d45-b718-fa7f3788c79a" providerId="ADAL" clId="{DC6087DC-3471-4691-8FDC-8A18C000E52C}" dt="2021-04-16T08:34:25.049" v="648" actId="1076"/>
          <ac:picMkLst>
            <pc:docMk/>
            <pc:sldMk cId="2420599850" sldId="376"/>
            <ac:picMk id="8" creationId="{9E50CF7D-74AC-4C22-B2A8-DA80C996C73D}"/>
          </ac:picMkLst>
        </pc:picChg>
        <pc:picChg chg="add mod">
          <ac:chgData name="Paul" userId="5df7a987-f187-4d45-b718-fa7f3788c79a" providerId="ADAL" clId="{DC6087DC-3471-4691-8FDC-8A18C000E52C}" dt="2021-04-16T08:34:14.116" v="645" actId="1076"/>
          <ac:picMkLst>
            <pc:docMk/>
            <pc:sldMk cId="2420599850" sldId="376"/>
            <ac:picMk id="11" creationId="{0B0EBE8E-B57C-4D48-B75B-397651B12389}"/>
          </ac:picMkLst>
        </pc:picChg>
        <pc:picChg chg="add del">
          <ac:chgData name="Paul" userId="5df7a987-f187-4d45-b718-fa7f3788c79a" providerId="ADAL" clId="{DC6087DC-3471-4691-8FDC-8A18C000E52C}" dt="2021-04-16T08:06:19.437" v="597"/>
          <ac:picMkLst>
            <pc:docMk/>
            <pc:sldMk cId="2420599850" sldId="376"/>
            <ac:picMk id="2050" creationId="{67A8E1B8-78D9-41F4-8C1D-B5AE0799E9AF}"/>
          </ac:picMkLst>
        </pc:picChg>
        <pc:picChg chg="add del">
          <ac:chgData name="Paul" userId="5df7a987-f187-4d45-b718-fa7f3788c79a" providerId="ADAL" clId="{DC6087DC-3471-4691-8FDC-8A18C000E52C}" dt="2021-04-16T08:07:21.497" v="599"/>
          <ac:picMkLst>
            <pc:docMk/>
            <pc:sldMk cId="2420599850" sldId="376"/>
            <ac:picMk id="2052" creationId="{43647D14-DD97-4C2F-8E89-120C73593FD2}"/>
          </ac:picMkLst>
        </pc:picChg>
      </pc:sldChg>
      <pc:sldChg chg="addSp delSp modSp add mod">
        <pc:chgData name="Paul" userId="5df7a987-f187-4d45-b718-fa7f3788c79a" providerId="ADAL" clId="{DC6087DC-3471-4691-8FDC-8A18C000E52C}" dt="2021-04-16T09:18:01.789" v="1127" actId="1076"/>
        <pc:sldMkLst>
          <pc:docMk/>
          <pc:sldMk cId="2666381615" sldId="377"/>
        </pc:sldMkLst>
        <pc:spChg chg="mod">
          <ac:chgData name="Paul" userId="5df7a987-f187-4d45-b718-fa7f3788c79a" providerId="ADAL" clId="{DC6087DC-3471-4691-8FDC-8A18C000E52C}" dt="2021-04-16T07:56:14.480" v="591" actId="20577"/>
          <ac:spMkLst>
            <pc:docMk/>
            <pc:sldMk cId="2666381615" sldId="377"/>
            <ac:spMk id="9" creationId="{E10D1BCF-6FD4-40AE-8FC5-BE1812E91254}"/>
          </ac:spMkLst>
        </pc:spChg>
        <pc:spChg chg="mod">
          <ac:chgData name="Paul" userId="5df7a987-f187-4d45-b718-fa7f3788c79a" providerId="ADAL" clId="{DC6087DC-3471-4691-8FDC-8A18C000E52C}" dt="2021-04-16T08:00:59.707" v="595" actId="1076"/>
          <ac:spMkLst>
            <pc:docMk/>
            <pc:sldMk cId="2666381615" sldId="377"/>
            <ac:spMk id="11271" creationId="{00000000-0000-0000-0000-000000000000}"/>
          </ac:spMkLst>
        </pc:spChg>
        <pc:picChg chg="add mod">
          <ac:chgData name="Paul" userId="5df7a987-f187-4d45-b718-fa7f3788c79a" providerId="ADAL" clId="{DC6087DC-3471-4691-8FDC-8A18C000E52C}" dt="2021-04-16T09:18:01.789" v="1127" actId="1076"/>
          <ac:picMkLst>
            <pc:docMk/>
            <pc:sldMk cId="2666381615" sldId="377"/>
            <ac:picMk id="3" creationId="{EE2CD8F6-6E1F-4953-AB87-0E664F0E2FE2}"/>
          </ac:picMkLst>
        </pc:picChg>
        <pc:picChg chg="add del mod">
          <ac:chgData name="Paul" userId="5df7a987-f187-4d45-b718-fa7f3788c79a" providerId="ADAL" clId="{DC6087DC-3471-4691-8FDC-8A18C000E52C}" dt="2021-04-16T09:17:38.432" v="1121" actId="478"/>
          <ac:picMkLst>
            <pc:docMk/>
            <pc:sldMk cId="2666381615" sldId="377"/>
            <ac:picMk id="1026" creationId="{7E1CCA69-85F5-44FF-9BB2-4F7B91A3B272}"/>
          </ac:picMkLst>
        </pc:picChg>
      </pc:sldChg>
      <pc:sldChg chg="addSp delSp modSp add mod modNotesTx">
        <pc:chgData name="Paul" userId="5df7a987-f187-4d45-b718-fa7f3788c79a" providerId="ADAL" clId="{DC6087DC-3471-4691-8FDC-8A18C000E52C}" dt="2021-04-16T09:09:56.744" v="1119" actId="1076"/>
        <pc:sldMkLst>
          <pc:docMk/>
          <pc:sldMk cId="792403507" sldId="378"/>
        </pc:sldMkLst>
        <pc:picChg chg="add mod">
          <ac:chgData name="Paul" userId="5df7a987-f187-4d45-b718-fa7f3788c79a" providerId="ADAL" clId="{DC6087DC-3471-4691-8FDC-8A18C000E52C}" dt="2021-04-16T09:09:54.726" v="1118" actId="1076"/>
          <ac:picMkLst>
            <pc:docMk/>
            <pc:sldMk cId="792403507" sldId="378"/>
            <ac:picMk id="3" creationId="{C59D4813-D072-4569-897E-094E3B676B49}"/>
          </ac:picMkLst>
        </pc:picChg>
        <pc:picChg chg="del">
          <ac:chgData name="Paul" userId="5df7a987-f187-4d45-b718-fa7f3788c79a" providerId="ADAL" clId="{DC6087DC-3471-4691-8FDC-8A18C000E52C}" dt="2021-04-16T09:00:39.790" v="989" actId="478"/>
          <ac:picMkLst>
            <pc:docMk/>
            <pc:sldMk cId="792403507" sldId="378"/>
            <ac:picMk id="4" creationId="{A95573FE-86E5-4F0E-9EF8-EF6204B7C70B}"/>
          </ac:picMkLst>
        </pc:picChg>
        <pc:picChg chg="del">
          <ac:chgData name="Paul" userId="5df7a987-f187-4d45-b718-fa7f3788c79a" providerId="ADAL" clId="{DC6087DC-3471-4691-8FDC-8A18C000E52C}" dt="2021-04-16T09:00:33.699" v="986" actId="478"/>
          <ac:picMkLst>
            <pc:docMk/>
            <pc:sldMk cId="792403507" sldId="378"/>
            <ac:picMk id="6" creationId="{AEFA564A-CB6C-4D76-8AB2-574998FC53E0}"/>
          </ac:picMkLst>
        </pc:picChg>
        <pc:picChg chg="add mod">
          <ac:chgData name="Paul" userId="5df7a987-f187-4d45-b718-fa7f3788c79a" providerId="ADAL" clId="{DC6087DC-3471-4691-8FDC-8A18C000E52C}" dt="2021-04-16T09:09:56.744" v="1119" actId="1076"/>
          <ac:picMkLst>
            <pc:docMk/>
            <pc:sldMk cId="792403507" sldId="378"/>
            <ac:picMk id="7" creationId="{EB4B1655-9814-4DE5-8089-34A37488C2D5}"/>
          </ac:picMkLst>
        </pc:picChg>
        <pc:picChg chg="del">
          <ac:chgData name="Paul" userId="5df7a987-f187-4d45-b718-fa7f3788c79a" providerId="ADAL" clId="{DC6087DC-3471-4691-8FDC-8A18C000E52C}" dt="2021-04-16T09:00:37.488" v="988" actId="478"/>
          <ac:picMkLst>
            <pc:docMk/>
            <pc:sldMk cId="792403507" sldId="378"/>
            <ac:picMk id="8" creationId="{C3CE16C3-2024-47D5-91E4-2E305B1898C3}"/>
          </ac:picMkLst>
        </pc:picChg>
        <pc:picChg chg="add mod">
          <ac:chgData name="Paul" userId="5df7a987-f187-4d45-b718-fa7f3788c79a" providerId="ADAL" clId="{DC6087DC-3471-4691-8FDC-8A18C000E52C}" dt="2021-04-16T09:07:06.198" v="1018" actId="1076"/>
          <ac:picMkLst>
            <pc:docMk/>
            <pc:sldMk cId="792403507" sldId="378"/>
            <ac:picMk id="10" creationId="{44E78EF3-AFFF-4516-B8CA-D1B3CB958783}"/>
          </ac:picMkLst>
        </pc:picChg>
        <pc:picChg chg="add mod">
          <ac:chgData name="Paul" userId="5df7a987-f187-4d45-b718-fa7f3788c79a" providerId="ADAL" clId="{DC6087DC-3471-4691-8FDC-8A18C000E52C}" dt="2021-04-16T09:07:03.048" v="1017" actId="1076"/>
          <ac:picMkLst>
            <pc:docMk/>
            <pc:sldMk cId="792403507" sldId="378"/>
            <ac:picMk id="12" creationId="{93DB491C-A60D-48E3-8649-E18432F54E95}"/>
          </ac:picMkLst>
        </pc:picChg>
        <pc:picChg chg="del">
          <ac:chgData name="Paul" userId="5df7a987-f187-4d45-b718-fa7f3788c79a" providerId="ADAL" clId="{DC6087DC-3471-4691-8FDC-8A18C000E52C}" dt="2021-04-16T09:00:35.417" v="987" actId="478"/>
          <ac:picMkLst>
            <pc:docMk/>
            <pc:sldMk cId="792403507" sldId="378"/>
            <ac:picMk id="2050" creationId="{76EF9641-C731-4FF3-9B41-5777E3E8324C}"/>
          </ac:picMkLst>
        </pc:picChg>
      </pc:sldChg>
      <pc:sldChg chg="add">
        <pc:chgData name="Paul" userId="5df7a987-f187-4d45-b718-fa7f3788c79a" providerId="ADAL" clId="{DC6087DC-3471-4691-8FDC-8A18C000E52C}" dt="2021-04-16T09:17:35.142" v="1120" actId="2890"/>
        <pc:sldMkLst>
          <pc:docMk/>
          <pc:sldMk cId="2106894650" sldId="379"/>
        </pc:sldMkLst>
      </pc:sldChg>
      <pc:sldChg chg="addSp delSp modSp add mod">
        <pc:chgData name="Paul" userId="5df7a987-f187-4d45-b718-fa7f3788c79a" providerId="ADAL" clId="{DC6087DC-3471-4691-8FDC-8A18C000E52C}" dt="2021-04-16T09:19:47.385" v="1182" actId="14100"/>
        <pc:sldMkLst>
          <pc:docMk/>
          <pc:sldMk cId="1465214358" sldId="380"/>
        </pc:sldMkLst>
        <pc:spChg chg="mod">
          <ac:chgData name="Paul" userId="5df7a987-f187-4d45-b718-fa7f3788c79a" providerId="ADAL" clId="{DC6087DC-3471-4691-8FDC-8A18C000E52C}" dt="2021-04-16T09:18:38.658" v="1177" actId="20577"/>
          <ac:spMkLst>
            <pc:docMk/>
            <pc:sldMk cId="1465214358" sldId="380"/>
            <ac:spMk id="9" creationId="{E10D1BCF-6FD4-40AE-8FC5-BE1812E91254}"/>
          </ac:spMkLst>
        </pc:spChg>
        <pc:picChg chg="add mod">
          <ac:chgData name="Paul" userId="5df7a987-f187-4d45-b718-fa7f3788c79a" providerId="ADAL" clId="{DC6087DC-3471-4691-8FDC-8A18C000E52C}" dt="2021-04-16T09:19:47.385" v="1182" actId="14100"/>
          <ac:picMkLst>
            <pc:docMk/>
            <pc:sldMk cId="1465214358" sldId="380"/>
            <ac:picMk id="3" creationId="{5CF90E64-E9F9-4117-92F7-4E57F2F2BA29}"/>
          </ac:picMkLst>
        </pc:picChg>
        <pc:picChg chg="del">
          <ac:chgData name="Paul" userId="5df7a987-f187-4d45-b718-fa7f3788c79a" providerId="ADAL" clId="{DC6087DC-3471-4691-8FDC-8A18C000E52C}" dt="2021-04-16T09:18:41.214" v="1178" actId="478"/>
          <ac:picMkLst>
            <pc:docMk/>
            <pc:sldMk cId="1465214358" sldId="380"/>
            <ac:picMk id="1026" creationId="{7E1CCA69-85F5-44FF-9BB2-4F7B91A3B272}"/>
          </ac:picMkLst>
        </pc:picChg>
      </pc:sldChg>
      <pc:sldChg chg="addSp delSp modSp add mod modNotesTx">
        <pc:chgData name="Paul" userId="5df7a987-f187-4d45-b718-fa7f3788c79a" providerId="ADAL" clId="{DC6087DC-3471-4691-8FDC-8A18C000E52C}" dt="2021-04-16T09:36:59.196" v="1254" actId="1076"/>
        <pc:sldMkLst>
          <pc:docMk/>
          <pc:sldMk cId="3624619413" sldId="381"/>
        </pc:sldMkLst>
        <pc:spChg chg="add del">
          <ac:chgData name="Paul" userId="5df7a987-f187-4d45-b718-fa7f3788c79a" providerId="ADAL" clId="{DC6087DC-3471-4691-8FDC-8A18C000E52C}" dt="2021-04-16T09:34:39.170" v="1240"/>
          <ac:spMkLst>
            <pc:docMk/>
            <pc:sldMk cId="3624619413" sldId="381"/>
            <ac:spMk id="2" creationId="{4FFE3348-0CA4-40CE-8C87-8A2698601D62}"/>
          </ac:spMkLst>
        </pc:spChg>
        <pc:picChg chg="del">
          <ac:chgData name="Paul" userId="5df7a987-f187-4d45-b718-fa7f3788c79a" providerId="ADAL" clId="{DC6087DC-3471-4691-8FDC-8A18C000E52C}" dt="2021-04-16T09:23:58.650" v="1186" actId="478"/>
          <ac:picMkLst>
            <pc:docMk/>
            <pc:sldMk cId="3624619413" sldId="381"/>
            <ac:picMk id="3" creationId="{DBDCB427-DC76-40DE-ADCB-84606F2AA4E5}"/>
          </ac:picMkLst>
        </pc:picChg>
        <pc:picChg chg="add mod">
          <ac:chgData name="Paul" userId="5df7a987-f187-4d45-b718-fa7f3788c79a" providerId="ADAL" clId="{DC6087DC-3471-4691-8FDC-8A18C000E52C}" dt="2021-04-16T09:36:49.085" v="1252" actId="1076"/>
          <ac:picMkLst>
            <pc:docMk/>
            <pc:sldMk cId="3624619413" sldId="381"/>
            <ac:picMk id="5" creationId="{A8F401CE-3008-4C02-A2C9-61BF70758590}"/>
          </ac:picMkLst>
        </pc:picChg>
        <pc:picChg chg="del">
          <ac:chgData name="Paul" userId="5df7a987-f187-4d45-b718-fa7f3788c79a" providerId="ADAL" clId="{DC6087DC-3471-4691-8FDC-8A18C000E52C}" dt="2021-04-16T09:23:54.815" v="1184" actId="478"/>
          <ac:picMkLst>
            <pc:docMk/>
            <pc:sldMk cId="3624619413" sldId="381"/>
            <ac:picMk id="6" creationId="{D472D2F2-590F-440D-93D4-A4643A9E2055}"/>
          </ac:picMkLst>
        </pc:picChg>
        <pc:picChg chg="del">
          <ac:chgData name="Paul" userId="5df7a987-f187-4d45-b718-fa7f3788c79a" providerId="ADAL" clId="{DC6087DC-3471-4691-8FDC-8A18C000E52C}" dt="2021-04-16T09:23:56.795" v="1185" actId="478"/>
          <ac:picMkLst>
            <pc:docMk/>
            <pc:sldMk cId="3624619413" sldId="381"/>
            <ac:picMk id="8" creationId="{9E50CF7D-74AC-4C22-B2A8-DA80C996C73D}"/>
          </ac:picMkLst>
        </pc:picChg>
        <pc:picChg chg="del mod">
          <ac:chgData name="Paul" userId="5df7a987-f187-4d45-b718-fa7f3788c79a" providerId="ADAL" clId="{DC6087DC-3471-4691-8FDC-8A18C000E52C}" dt="2021-04-16T09:24:00.620" v="1188" actId="478"/>
          <ac:picMkLst>
            <pc:docMk/>
            <pc:sldMk cId="3624619413" sldId="381"/>
            <ac:picMk id="11" creationId="{0B0EBE8E-B57C-4D48-B75B-397651B12389}"/>
          </ac:picMkLst>
        </pc:picChg>
        <pc:picChg chg="add mod">
          <ac:chgData name="Paul" userId="5df7a987-f187-4d45-b718-fa7f3788c79a" providerId="ADAL" clId="{DC6087DC-3471-4691-8FDC-8A18C000E52C}" dt="2021-04-16T09:25:02.981" v="1193" actId="14100"/>
          <ac:picMkLst>
            <pc:docMk/>
            <pc:sldMk cId="3624619413" sldId="381"/>
            <ac:picMk id="3074" creationId="{E99D05ED-C77D-4B14-A856-907B7DFFAAEA}"/>
          </ac:picMkLst>
        </pc:picChg>
        <pc:picChg chg="add mod">
          <ac:chgData name="Paul" userId="5df7a987-f187-4d45-b718-fa7f3788c79a" providerId="ADAL" clId="{DC6087DC-3471-4691-8FDC-8A18C000E52C}" dt="2021-04-16T09:30:50.019" v="1236" actId="1076"/>
          <ac:picMkLst>
            <pc:docMk/>
            <pc:sldMk cId="3624619413" sldId="381"/>
            <ac:picMk id="3076" creationId="{CC409C1D-B6AD-4DB0-AC30-9B5F93FDC618}"/>
          </ac:picMkLst>
        </pc:picChg>
        <pc:picChg chg="add mod">
          <ac:chgData name="Paul" userId="5df7a987-f187-4d45-b718-fa7f3788c79a" providerId="ADAL" clId="{DC6087DC-3471-4691-8FDC-8A18C000E52C}" dt="2021-04-16T09:27:26.246" v="1226" actId="1076"/>
          <ac:picMkLst>
            <pc:docMk/>
            <pc:sldMk cId="3624619413" sldId="381"/>
            <ac:picMk id="3078" creationId="{8CD007A6-5865-4057-AE29-DA59120B8604}"/>
          </ac:picMkLst>
        </pc:picChg>
        <pc:picChg chg="add mod">
          <ac:chgData name="Paul" userId="5df7a987-f187-4d45-b718-fa7f3788c79a" providerId="ADAL" clId="{DC6087DC-3471-4691-8FDC-8A18C000E52C}" dt="2021-04-16T09:36:59.196" v="1254" actId="1076"/>
          <ac:picMkLst>
            <pc:docMk/>
            <pc:sldMk cId="3624619413" sldId="381"/>
            <ac:picMk id="3080" creationId="{541FAA79-33D9-4140-A7F4-0C92FC05F969}"/>
          </ac:picMkLst>
        </pc:picChg>
        <pc:picChg chg="add mod">
          <ac:chgData name="Paul" userId="5df7a987-f187-4d45-b718-fa7f3788c79a" providerId="ADAL" clId="{DC6087DC-3471-4691-8FDC-8A18C000E52C}" dt="2021-04-16T09:30:42.880" v="1235" actId="14100"/>
          <ac:picMkLst>
            <pc:docMk/>
            <pc:sldMk cId="3624619413" sldId="381"/>
            <ac:picMk id="3082" creationId="{2639C780-3905-43BF-A9AC-7E1A1560C4D7}"/>
          </ac:picMkLst>
        </pc:picChg>
        <pc:picChg chg="add del">
          <ac:chgData name="Paul" userId="5df7a987-f187-4d45-b718-fa7f3788c79a" providerId="ADAL" clId="{DC6087DC-3471-4691-8FDC-8A18C000E52C}" dt="2021-04-16T09:31:46.236" v="1238"/>
          <ac:picMkLst>
            <pc:docMk/>
            <pc:sldMk cId="3624619413" sldId="381"/>
            <ac:picMk id="3084" creationId="{5816E687-DB6B-413B-9CC9-EFF39F85A37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4F918223-8BC7-4E0A-8B73-E2B25782645F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AA28D88-4184-46D6-BAC4-937B458E8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0FEDCCB-1C94-47B4-BDE0-4C42EC5EDC33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B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072B7BBF-53E7-4C2A-941F-3B8A87056629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Alok Sharma MP President of the COP, sits in full cabinet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2B7BBF-53E7-4C2A-941F-3B8A87056629}" type="slidenum">
              <a:rPr lang="nl-BE" smtClean="0"/>
              <a:pPr>
                <a:defRPr/>
              </a:pPr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8959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11111"/>
                </a:solidFill>
                <a:effectLst/>
                <a:latin typeface="Roboto"/>
              </a:rPr>
              <a:t>China’s top climate negotiator, </a:t>
            </a:r>
            <a:r>
              <a:rPr lang="en-GB" b="1" i="0" dirty="0">
                <a:solidFill>
                  <a:srgbClr val="111111"/>
                </a:solidFill>
                <a:effectLst/>
                <a:latin typeface="Roboto"/>
              </a:rPr>
              <a:t>Zhao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Roboto"/>
              </a:rPr>
              <a:t>Yingmin</a:t>
            </a:r>
            <a:r>
              <a:rPr lang="en-GB" b="0" i="0" dirty="0">
                <a:solidFill>
                  <a:srgbClr val="111111"/>
                </a:solidFill>
                <a:effectLst/>
                <a:latin typeface="Roboto"/>
              </a:rPr>
              <a:t>, may insist that climate change requires mutual collaboration and commitment</a:t>
            </a:r>
          </a:p>
          <a:p>
            <a:r>
              <a:rPr lang="en-GB" b="0" i="0" dirty="0">
                <a:solidFill>
                  <a:srgbClr val="111111"/>
                </a:solidFill>
                <a:effectLst/>
                <a:latin typeface="Roboto"/>
              </a:rPr>
              <a:t>How many socialists can you see?</a:t>
            </a:r>
          </a:p>
          <a:p>
            <a:r>
              <a:rPr lang="en-GB" b="0" i="0" dirty="0">
                <a:solidFill>
                  <a:srgbClr val="111111"/>
                </a:solidFill>
                <a:effectLst/>
                <a:latin typeface="Roboto"/>
              </a:rPr>
              <a:t>Special soft ware that sizes the photograph according to the importance of the person !</a:t>
            </a:r>
          </a:p>
          <a:p>
            <a:r>
              <a:rPr lang="en-GB" b="0" i="0" dirty="0">
                <a:solidFill>
                  <a:srgbClr val="111111"/>
                </a:solidFill>
                <a:effectLst/>
                <a:latin typeface="Roboto"/>
              </a:rPr>
              <a:t>A republican can see 3 … a Trump loyalist probably sees 4 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2B7BBF-53E7-4C2A-941F-3B8A87056629}" type="slidenum">
              <a:rPr lang="nl-BE" smtClean="0"/>
              <a:pPr>
                <a:defRPr/>
              </a:pPr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574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Paris COP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2B7BBF-53E7-4C2A-941F-3B8A87056629}" type="slidenum">
              <a:rPr lang="nl-BE" smtClean="0"/>
              <a:pPr>
                <a:defRPr/>
              </a:pPr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403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Best example of what is possible closest to the COP?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2B7BBF-53E7-4C2A-941F-3B8A87056629}" type="slidenum">
              <a:rPr lang="nl-BE" smtClean="0"/>
              <a:pPr>
                <a:defRPr/>
              </a:pPr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8770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Win – win …. Improve air quality AND reduce carbon emissions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2B7BBF-53E7-4C2A-941F-3B8A87056629}" type="slidenum">
              <a:rPr lang="nl-BE" smtClean="0"/>
              <a:pPr>
                <a:defRPr/>
              </a:pPr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323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084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6A8AA639-8AFA-4EF8-97DB-0EAC5E0490A7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0E9F852D-D604-4355-9AAA-B627237F20BD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660D76C9-4825-4659-8BDE-92F78EB05FDE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63CA2B14-ED93-46A4-9CEF-9888ADD9931E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5F09C-A662-43A3-B0F8-158D61515F84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60F2D-93A4-4685-AF3B-53AD9F04E320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A0C2-DAF2-4886-B2BF-75874FCCB601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613BD-46D6-457D-8A18-C0E2D357D060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4361-64E3-4F5E-A1CA-7BA489C5B441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C42E7-F155-4E6A-9BF7-4BF654BFB6D8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CC025-16F6-4D4F-9053-39BB68BAEAF5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C9559-6ABE-4FAD-A53E-F6B158EE15BA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D4155-43D3-4DB4-84C6-3A49D497A7E6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F0DA6-3211-4561-B8E8-0DD96931748F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63BEF-18F7-4B7A-BEED-B058D3A1A06D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19831-9AAB-4310-BCEB-9E562EDF4400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6A9F7-D99F-4099-A4FD-439656B4ED27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13D7-CBFF-4077-B479-23FDAB3537A3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4D0DA-3EEF-45B6-8087-B47F04902AAC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27697-CFB4-423B-94FB-AB30DA68B5C1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7C01-93C7-4A9E-8224-33AFACF53EB4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FB3EB-9139-48AB-96AC-05D2DA096575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01ED1-15EC-4079-96F2-5CD1C4FE79CD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6FB22-87BF-4462-9CC1-41B754BFD541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A807-AFE0-4479-903E-C40D12FADF48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E072A-5BED-4803-81BB-7646C3D0B44F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FE725-4A5A-4AC3-BD0B-15255D9A887F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C902C-FADC-4411-8F02-57031C139FBD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C4CB3-6180-4A60-9AA3-977E23462737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91662-23AD-492C-AB57-44A21E90357C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E6A64-CAB3-4801-9C86-772C5B021768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CD3C3-84D0-48E8-8DB3-EE86C463F6F9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D3CA7-6485-4356-B492-A80AF0BBF5CD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F342C-230F-43FA-8975-19E6CA707CAC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A5CDA-121D-4A70-8AF0-ECC2999935BA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1C270-2C1C-40D4-99DF-F1B75EF9BC5A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0402B-1E81-41C9-802F-1552F33E9B04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E3978-83A5-4FA7-90CF-56C4AC322F1E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65C40-3D09-459A-AEAC-469669F5780F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D207A-2C82-4DA3-9C8C-EABF7DD68F27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DCBB9-D05E-488B-9161-41120B85C3EF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64C7F-01E1-482C-B50C-9A1C4CA2DD7B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022D-8C72-41E6-9666-FE0950BA830A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3E46D-9388-4729-9A33-CEEA5FEA29A0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8F8BE-127E-4E3A-899F-099FD99E48B2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FC23F-E75C-42B7-AB3B-ECCA350144AE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CC71A-209E-4D09-84B1-0C6F93A5D3C0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B28FB-12C2-4A11-B988-32A2199E66D9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DD1D5AB-3772-46D1-A1BA-927904EB1639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78439AA-2B6D-4145-AC18-FBA079C173FF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3E2E21A-1643-4D2E-81E4-CD55048B7C7C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4102DA11-CF6D-4721-AB43-F0BEA2C8075B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92A97BE-C1C7-4D38-9B3D-37A902B955AB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7666E5B-74CF-4309-9949-9A3BCA74FF69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10626EC-5716-4AEA-AF67-4987B30321CD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8A3242B2-83FE-4B01-8902-DA2A213537FD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\\localhost\\C\TEMP\cei-bois.gif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620713"/>
            <a:ext cx="8229600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  <a:endParaRPr lang="nl-B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3239"/>
            <a:ext cx="8229600" cy="42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nl-BE" dirty="0"/>
          </a:p>
        </p:txBody>
      </p:sp>
      <p:grpSp>
        <p:nvGrpSpPr>
          <p:cNvPr id="1028" name="Group 21"/>
          <p:cNvGrpSpPr>
            <a:grpSpLocks/>
          </p:cNvGrpSpPr>
          <p:nvPr/>
        </p:nvGrpSpPr>
        <p:grpSpPr bwMode="auto">
          <a:xfrm>
            <a:off x="395288" y="115888"/>
            <a:ext cx="1728440" cy="576808"/>
            <a:chOff x="3852168" y="44624"/>
            <a:chExt cx="1511920" cy="432048"/>
          </a:xfrm>
        </p:grpSpPr>
        <p:pic>
          <p:nvPicPr>
            <p:cNvPr id="1035" name="Picture 5" descr="C:\TEMP\cei-bois.gif"/>
            <p:cNvPicPr>
              <a:picLocks noChangeAspect="1" noChangeArrowheads="1"/>
            </p:cNvPicPr>
            <p:nvPr/>
          </p:nvPicPr>
          <p:blipFill>
            <a:blip r:embed="rId13" r:link="rId14" cstate="print"/>
            <a:srcRect b="24059"/>
            <a:stretch>
              <a:fillRect/>
            </a:stretch>
          </p:blipFill>
          <p:spPr bwMode="auto">
            <a:xfrm>
              <a:off x="3852168" y="44624"/>
              <a:ext cx="431800" cy="34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3"/>
            <p:cNvSpPr>
              <a:spLocks noChangeArrowheads="1"/>
            </p:cNvSpPr>
            <p:nvPr/>
          </p:nvSpPr>
          <p:spPr bwMode="auto">
            <a:xfrm>
              <a:off x="4213887" y="168520"/>
              <a:ext cx="1150201" cy="30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just">
                <a:tabLst>
                  <a:tab pos="2636838" algn="ctr"/>
                  <a:tab pos="5273675" algn="r"/>
                </a:tabLst>
                <a:defRPr/>
              </a:pPr>
              <a:r>
                <a:rPr lang="en-GB" sz="1400" dirty="0">
                  <a:solidFill>
                    <a:srgbClr val="008080"/>
                  </a:solidFill>
                  <a:latin typeface="Arial" pitchFamily="34" charset="0"/>
                  <a:cs typeface="Times New Roman" pitchFamily="18" charset="0"/>
                </a:rPr>
                <a:t>CEI-Bois</a:t>
              </a:r>
              <a:r>
                <a:rPr lang="en-GB" sz="1000" dirty="0">
                  <a:latin typeface="Arial" pitchFamily="34" charset="0"/>
                  <a:cs typeface="Times New Roman" pitchFamily="18" charset="0"/>
                </a:rPr>
                <a:t> </a:t>
              </a:r>
              <a:endParaRPr lang="en-GB" dirty="0">
                <a:latin typeface="Arial" pitchFamily="34" charset="0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19050">
            <a:solidFill>
              <a:srgbClr val="009999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6012160" y="359102"/>
            <a:ext cx="3024188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100" i="1" dirty="0">
                <a:solidFill>
                  <a:srgbClr val="009999"/>
                </a:solidFill>
                <a:latin typeface="+mj-lt"/>
                <a:ea typeface="MS PGothic" charset="0"/>
                <a:cs typeface="MS PGothic" charset="0"/>
              </a:rPr>
              <a:t>we are a responsible industry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A2A7C59-890F-4BD5-937B-14FD23284AA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84" y="6019161"/>
            <a:ext cx="1326821" cy="83883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FC7B79-9B74-4D95-8FC7-DB60D6F19BB3}"/>
              </a:ext>
            </a:extLst>
          </p:cNvPr>
          <p:cNvCxnSpPr/>
          <p:nvPr userDrawn="1"/>
        </p:nvCxnSpPr>
        <p:spPr>
          <a:xfrm>
            <a:off x="11113" y="6067013"/>
            <a:ext cx="9144000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D7A889F0-374D-464B-9065-9A5984C7840A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8F84D1B7-4B20-4C9A-BC05-6B21EA1CFBAB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9C00A066-F3FD-473C-AC85-0C7916AFDB20}" type="datetimeFigureOut">
              <a:rPr lang="nl-BE"/>
              <a:pPr>
                <a:defRPr/>
              </a:pPr>
              <a:t>16/04/2021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368D0E49-D508-4243-BF6B-162AE723ADE8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fif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ebp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323850" y="908050"/>
            <a:ext cx="856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BE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67" name="ZoneTexte 1"/>
          <p:cNvSpPr txBox="1">
            <a:spLocks noChangeArrowheads="1"/>
          </p:cNvSpPr>
          <p:nvPr/>
        </p:nvSpPr>
        <p:spPr bwMode="auto">
          <a:xfrm>
            <a:off x="2857500" y="56356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8" name="ZoneTexte 2"/>
          <p:cNvSpPr txBox="1">
            <a:spLocks noChangeArrowheads="1"/>
          </p:cNvSpPr>
          <p:nvPr/>
        </p:nvSpPr>
        <p:spPr bwMode="auto">
          <a:xfrm>
            <a:off x="4548188" y="37941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9" name="ZoneTexte 3"/>
          <p:cNvSpPr txBox="1">
            <a:spLocks noChangeArrowheads="1"/>
          </p:cNvSpPr>
          <p:nvPr/>
        </p:nvSpPr>
        <p:spPr bwMode="auto">
          <a:xfrm>
            <a:off x="4005263" y="6738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0" name="ZoneTexte 4"/>
          <p:cNvSpPr txBox="1">
            <a:spLocks noChangeArrowheads="1"/>
          </p:cNvSpPr>
          <p:nvPr/>
        </p:nvSpPr>
        <p:spPr bwMode="auto">
          <a:xfrm>
            <a:off x="3533775" y="65643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1" name="Titre 10"/>
          <p:cNvSpPr>
            <a:spLocks noGrp="1"/>
          </p:cNvSpPr>
          <p:nvPr>
            <p:ph type="title"/>
          </p:nvPr>
        </p:nvSpPr>
        <p:spPr>
          <a:xfrm>
            <a:off x="468313" y="2349500"/>
            <a:ext cx="8229600" cy="1084263"/>
          </a:xfrm>
        </p:spPr>
        <p:txBody>
          <a:bodyPr/>
          <a:lstStyle/>
          <a:p>
            <a:pPr algn="ctr"/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endParaRPr lang="fr-FR" sz="36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1BCF-6FD4-40AE-8FC5-BE1812E91254}"/>
              </a:ext>
            </a:extLst>
          </p:cNvPr>
          <p:cNvSpPr txBox="1"/>
          <p:nvPr/>
        </p:nvSpPr>
        <p:spPr>
          <a:xfrm>
            <a:off x="899592" y="1568746"/>
            <a:ext cx="698477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COP26: the wood construction sector sets out its stall at the UN climate change talks in Glasgow, </a:t>
            </a:r>
          </a:p>
          <a:p>
            <a:r>
              <a:rPr lang="en-GB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November 2021</a:t>
            </a:r>
            <a:endParaRPr lang="en-GB" sz="3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br>
              <a:rPr lang="en-GB" sz="3600" b="1" dirty="0"/>
            </a:br>
            <a:br>
              <a:rPr lang="en-GB" sz="3600" b="1" dirty="0"/>
            </a:br>
            <a:r>
              <a:rPr lang="en-GB" sz="1800" dirty="0"/>
              <a:t>Paul Brannen</a:t>
            </a:r>
            <a:br>
              <a:rPr lang="en-GB" sz="1800" dirty="0"/>
            </a:br>
            <a:r>
              <a:rPr lang="en-GB" sz="1800" dirty="0"/>
              <a:t>Director Public Affairs</a:t>
            </a:r>
            <a:br>
              <a:rPr lang="en-GB" sz="1800" dirty="0"/>
            </a:br>
            <a:r>
              <a:rPr lang="en-GB" sz="1800" dirty="0"/>
              <a:t>CEI-Bois &amp; EOS</a:t>
            </a:r>
            <a:br>
              <a:rPr lang="en-GB" sz="1800" dirty="0"/>
            </a:br>
            <a:r>
              <a:rPr lang="en-GB" sz="1800" dirty="0"/>
              <a:t>Former MEP 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6E24A708-9496-4B1B-B21E-9982AF9C4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908720"/>
            <a:ext cx="6264696" cy="235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ceiling, indoor, several&#10;&#10;Description automatically generated">
            <a:extLst>
              <a:ext uri="{FF2B5EF4-FFF2-40B4-BE49-F238E27FC236}">
                <a16:creationId xmlns:a16="http://schemas.microsoft.com/office/drawing/2014/main" id="{5E7E0F43-2652-43E0-9EDE-23D6D675D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1" y="3514195"/>
            <a:ext cx="6263583" cy="235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8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7F3BDD6-1F96-4C91-891F-53922E3D7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75" y="1039631"/>
            <a:ext cx="2591813" cy="1726528"/>
          </a:xfrm>
          <a:prstGeom prst="rect">
            <a:avLst/>
          </a:prstGeom>
        </p:spPr>
      </p:pic>
      <p:pic>
        <p:nvPicPr>
          <p:cNvPr id="5" name="Picture 4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6BC96879-D61A-461B-9502-60DD3C723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64" y="3550552"/>
            <a:ext cx="2501563" cy="1667238"/>
          </a:xfrm>
          <a:prstGeom prst="rect">
            <a:avLst/>
          </a:prstGeom>
        </p:spPr>
      </p:pic>
      <p:pic>
        <p:nvPicPr>
          <p:cNvPr id="7" name="Picture 6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D4A8CA06-E36F-4E6F-967E-149749886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0" y="1125100"/>
            <a:ext cx="2769711" cy="1555591"/>
          </a:xfrm>
          <a:prstGeom prst="rect">
            <a:avLst/>
          </a:prstGeom>
        </p:spPr>
      </p:pic>
      <p:pic>
        <p:nvPicPr>
          <p:cNvPr id="9" name="Picture 8" descr="A picture containing indoor, ceiling, building, wood&#10;&#10;Description automatically generated">
            <a:extLst>
              <a:ext uri="{FF2B5EF4-FFF2-40B4-BE49-F238E27FC236}">
                <a16:creationId xmlns:a16="http://schemas.microsoft.com/office/drawing/2014/main" id="{9CA1DEC6-CEA0-416E-A74B-695559260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75" y="3489954"/>
            <a:ext cx="2708856" cy="1799844"/>
          </a:xfrm>
          <a:prstGeom prst="rect">
            <a:avLst/>
          </a:prstGeom>
        </p:spPr>
      </p:pic>
      <p:pic>
        <p:nvPicPr>
          <p:cNvPr id="11" name="Picture 10" descr="A picture containing sky, outdoor, road&#10;&#10;Description automatically generated">
            <a:extLst>
              <a:ext uri="{FF2B5EF4-FFF2-40B4-BE49-F238E27FC236}">
                <a16:creationId xmlns:a16="http://schemas.microsoft.com/office/drawing/2014/main" id="{401070AD-0CE9-4632-9E77-25E5EE242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11886"/>
            <a:ext cx="2708856" cy="1805904"/>
          </a:xfrm>
          <a:prstGeom prst="rect">
            <a:avLst/>
          </a:prstGeom>
        </p:spPr>
      </p:pic>
      <p:pic>
        <p:nvPicPr>
          <p:cNvPr id="13" name="Picture 12" descr="A person standing on a ladder&#10;&#10;Description automatically generated with low confidence">
            <a:extLst>
              <a:ext uri="{FF2B5EF4-FFF2-40B4-BE49-F238E27FC236}">
                <a16:creationId xmlns:a16="http://schemas.microsoft.com/office/drawing/2014/main" id="{BE6E9C87-803D-4050-8A7C-4D1899602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12" y="976391"/>
            <a:ext cx="2591813" cy="194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03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5DACBCB8-16C6-4695-873E-126E8DAD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084262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6EF9641-C731-4FF3-9B41-5777E3E8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8" b="6029"/>
          <a:stretch/>
        </p:blipFill>
        <p:spPr bwMode="auto">
          <a:xfrm>
            <a:off x="4283968" y="3635298"/>
            <a:ext cx="4327128" cy="22085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erson holding a chicken&#10;&#10;Description automatically generated with low confidence">
            <a:extLst>
              <a:ext uri="{FF2B5EF4-FFF2-40B4-BE49-F238E27FC236}">
                <a16:creationId xmlns:a16="http://schemas.microsoft.com/office/drawing/2014/main" id="{A95573FE-86E5-4F0E-9EF8-EF6204B7C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4" y="780480"/>
            <a:ext cx="3346871" cy="2866187"/>
          </a:xfrm>
          <a:prstGeom prst="rect">
            <a:avLst/>
          </a:prstGeom>
        </p:spPr>
      </p:pic>
      <p:pic>
        <p:nvPicPr>
          <p:cNvPr id="6" name="Picture 5" descr="A picture containing building, floor, indoor, wood&#10;&#10;Description automatically generated">
            <a:extLst>
              <a:ext uri="{FF2B5EF4-FFF2-40B4-BE49-F238E27FC236}">
                <a16:creationId xmlns:a16="http://schemas.microsoft.com/office/drawing/2014/main" id="{AEFA564A-CB6C-4D76-8AB2-574998FC5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92560"/>
            <a:ext cx="3810042" cy="2538995"/>
          </a:xfrm>
          <a:prstGeom prst="rect">
            <a:avLst/>
          </a:prstGeom>
        </p:spPr>
      </p:pic>
      <p:pic>
        <p:nvPicPr>
          <p:cNvPr id="8" name="Picture 7" descr="A picture containing outdoor, building, door, plant&#10;&#10;Description automatically generated">
            <a:extLst>
              <a:ext uri="{FF2B5EF4-FFF2-40B4-BE49-F238E27FC236}">
                <a16:creationId xmlns:a16="http://schemas.microsoft.com/office/drawing/2014/main" id="{C3CE16C3-2024-47D5-91E4-2E305B189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77093"/>
            <a:ext cx="2149640" cy="286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73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5DACBCB8-16C6-4695-873E-126E8DAD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084262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59D4813-D072-4569-897E-094E3B676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9" y="958933"/>
            <a:ext cx="4014135" cy="2297653"/>
          </a:xfrm>
          <a:prstGeom prst="rect">
            <a:avLst/>
          </a:prstGeom>
        </p:spPr>
      </p:pic>
      <p:pic>
        <p:nvPicPr>
          <p:cNvPr id="7" name="Picture 6" descr="A picture containing text, outdoor, car, snow&#10;&#10;Description automatically generated">
            <a:extLst>
              <a:ext uri="{FF2B5EF4-FFF2-40B4-BE49-F238E27FC236}">
                <a16:creationId xmlns:a16="http://schemas.microsoft.com/office/drawing/2014/main" id="{EB4B1655-9814-4DE5-8089-34A37488C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09" y="958932"/>
            <a:ext cx="3452758" cy="2297654"/>
          </a:xfrm>
          <a:prstGeom prst="rect">
            <a:avLst/>
          </a:prstGeom>
        </p:spPr>
      </p:pic>
      <p:pic>
        <p:nvPicPr>
          <p:cNvPr id="10" name="Picture 9" descr="A picture containing truck, outdoor, concrete mixer, tree&#10;&#10;Description automatically generated">
            <a:extLst>
              <a:ext uri="{FF2B5EF4-FFF2-40B4-BE49-F238E27FC236}">
                <a16:creationId xmlns:a16="http://schemas.microsoft.com/office/drawing/2014/main" id="{44E78EF3-AFFF-4516-B8CA-D1B3CB958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" y="3601414"/>
            <a:ext cx="3699606" cy="2124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DB491C-A60D-48E3-8649-E18432F54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01" y="3601414"/>
            <a:ext cx="3452757" cy="212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03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city&#10;&#10;Description automatically generated with low confidence">
            <a:extLst>
              <a:ext uri="{FF2B5EF4-FFF2-40B4-BE49-F238E27FC236}">
                <a16:creationId xmlns:a16="http://schemas.microsoft.com/office/drawing/2014/main" id="{706ACFAC-73EF-4B28-8E02-BEEB8354B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80728"/>
            <a:ext cx="614468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2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323850" y="908050"/>
            <a:ext cx="856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BE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67" name="ZoneTexte 1"/>
          <p:cNvSpPr txBox="1">
            <a:spLocks noChangeArrowheads="1"/>
          </p:cNvSpPr>
          <p:nvPr/>
        </p:nvSpPr>
        <p:spPr bwMode="auto">
          <a:xfrm>
            <a:off x="2857500" y="56356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8" name="ZoneTexte 2"/>
          <p:cNvSpPr txBox="1">
            <a:spLocks noChangeArrowheads="1"/>
          </p:cNvSpPr>
          <p:nvPr/>
        </p:nvSpPr>
        <p:spPr bwMode="auto">
          <a:xfrm>
            <a:off x="4548188" y="37941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9" name="ZoneTexte 3"/>
          <p:cNvSpPr txBox="1">
            <a:spLocks noChangeArrowheads="1"/>
          </p:cNvSpPr>
          <p:nvPr/>
        </p:nvSpPr>
        <p:spPr bwMode="auto">
          <a:xfrm>
            <a:off x="4005263" y="6738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0" name="ZoneTexte 4"/>
          <p:cNvSpPr txBox="1">
            <a:spLocks noChangeArrowheads="1"/>
          </p:cNvSpPr>
          <p:nvPr/>
        </p:nvSpPr>
        <p:spPr bwMode="auto">
          <a:xfrm>
            <a:off x="3533775" y="65643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1" name="Titre 10"/>
          <p:cNvSpPr>
            <a:spLocks noGrp="1"/>
          </p:cNvSpPr>
          <p:nvPr>
            <p:ph type="title"/>
          </p:nvPr>
        </p:nvSpPr>
        <p:spPr>
          <a:xfrm>
            <a:off x="468313" y="2349500"/>
            <a:ext cx="8229600" cy="1084263"/>
          </a:xfrm>
        </p:spPr>
        <p:txBody>
          <a:bodyPr/>
          <a:lstStyle/>
          <a:p>
            <a:pPr algn="ctr"/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endParaRPr lang="fr-FR" sz="36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1BCF-6FD4-40AE-8FC5-BE1812E91254}"/>
              </a:ext>
            </a:extLst>
          </p:cNvPr>
          <p:cNvSpPr txBox="1"/>
          <p:nvPr/>
        </p:nvSpPr>
        <p:spPr>
          <a:xfrm>
            <a:off x="323850" y="1568746"/>
            <a:ext cx="7560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Renovate	</a:t>
            </a:r>
            <a:r>
              <a:rPr lang="en-GB" sz="3600" b="1" dirty="0">
                <a:solidFill>
                  <a:srgbClr val="FF0000"/>
                </a:solidFill>
              </a:rPr>
              <a:t>and	</a:t>
            </a:r>
            <a:r>
              <a:rPr lang="en-GB" sz="3600" b="1" dirty="0"/>
              <a:t>	Build</a:t>
            </a:r>
            <a:endParaRPr lang="en-GB" dirty="0"/>
          </a:p>
        </p:txBody>
      </p:sp>
      <p:pic>
        <p:nvPicPr>
          <p:cNvPr id="3" name="Picture 2" descr="A picture containing ground, square&#10;&#10;Description automatically generated">
            <a:extLst>
              <a:ext uri="{FF2B5EF4-FFF2-40B4-BE49-F238E27FC236}">
                <a16:creationId xmlns:a16="http://schemas.microsoft.com/office/drawing/2014/main" id="{CE1FEA4A-90AF-4EFB-871C-E80ECE5E9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5" y="2446953"/>
            <a:ext cx="2805235" cy="2805235"/>
          </a:xfrm>
          <a:prstGeom prst="rect">
            <a:avLst/>
          </a:prstGeom>
        </p:spPr>
      </p:pic>
      <p:pic>
        <p:nvPicPr>
          <p:cNvPr id="5" name="Picture 4" descr="A picture containing snow, outdoor, sky, city&#10;&#10;Description automatically generated">
            <a:extLst>
              <a:ext uri="{FF2B5EF4-FFF2-40B4-BE49-F238E27FC236}">
                <a16:creationId xmlns:a16="http://schemas.microsoft.com/office/drawing/2014/main" id="{9BD813F7-A6B8-4923-94D9-1A799C09B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88" y="2446953"/>
            <a:ext cx="5724128" cy="280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6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323850" y="908050"/>
            <a:ext cx="856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BE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67" name="ZoneTexte 1"/>
          <p:cNvSpPr txBox="1">
            <a:spLocks noChangeArrowheads="1"/>
          </p:cNvSpPr>
          <p:nvPr/>
        </p:nvSpPr>
        <p:spPr bwMode="auto">
          <a:xfrm>
            <a:off x="2857500" y="56356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8" name="ZoneTexte 2"/>
          <p:cNvSpPr txBox="1">
            <a:spLocks noChangeArrowheads="1"/>
          </p:cNvSpPr>
          <p:nvPr/>
        </p:nvSpPr>
        <p:spPr bwMode="auto">
          <a:xfrm>
            <a:off x="4548188" y="37941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9" name="ZoneTexte 3"/>
          <p:cNvSpPr txBox="1">
            <a:spLocks noChangeArrowheads="1"/>
          </p:cNvSpPr>
          <p:nvPr/>
        </p:nvSpPr>
        <p:spPr bwMode="auto">
          <a:xfrm>
            <a:off x="4005263" y="6738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0" name="ZoneTexte 4"/>
          <p:cNvSpPr txBox="1">
            <a:spLocks noChangeArrowheads="1"/>
          </p:cNvSpPr>
          <p:nvPr/>
        </p:nvSpPr>
        <p:spPr bwMode="auto">
          <a:xfrm>
            <a:off x="3533775" y="65643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1" name="Titre 10"/>
          <p:cNvSpPr>
            <a:spLocks noGrp="1"/>
          </p:cNvSpPr>
          <p:nvPr>
            <p:ph type="title"/>
          </p:nvPr>
        </p:nvSpPr>
        <p:spPr>
          <a:xfrm>
            <a:off x="468313" y="2349500"/>
            <a:ext cx="8229600" cy="1084263"/>
          </a:xfrm>
        </p:spPr>
        <p:txBody>
          <a:bodyPr/>
          <a:lstStyle/>
          <a:p>
            <a:pPr algn="ctr"/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endParaRPr lang="fr-FR" sz="36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1BCF-6FD4-40AE-8FC5-BE1812E91254}"/>
              </a:ext>
            </a:extLst>
          </p:cNvPr>
          <p:cNvSpPr txBox="1"/>
          <p:nvPr/>
        </p:nvSpPr>
        <p:spPr>
          <a:xfrm>
            <a:off x="899592" y="1092200"/>
            <a:ext cx="698477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Woods total built environment contribution to tackling climate change</a:t>
            </a:r>
          </a:p>
          <a:p>
            <a:endParaRPr lang="en-GB" sz="3600" b="1" dirty="0"/>
          </a:p>
          <a:p>
            <a:r>
              <a:rPr lang="en-GB" b="1" dirty="0">
                <a:solidFill>
                  <a:srgbClr val="FF0000"/>
                </a:solidFill>
              </a:rPr>
              <a:t>Sequestered</a:t>
            </a:r>
            <a:r>
              <a:rPr lang="en-GB" b="1" dirty="0"/>
              <a:t> in the forest			A</a:t>
            </a:r>
            <a:br>
              <a:rPr lang="en-GB" sz="1800" b="1" dirty="0"/>
            </a:br>
            <a:r>
              <a:rPr lang="en-GB" sz="1800" b="1" dirty="0"/>
              <a:t>Historically </a:t>
            </a:r>
            <a:r>
              <a:rPr lang="en-GB" sz="1800" b="1" dirty="0">
                <a:solidFill>
                  <a:srgbClr val="FF0000"/>
                </a:solidFill>
              </a:rPr>
              <a:t>stored</a:t>
            </a:r>
            <a:r>
              <a:rPr lang="en-GB" sz="1800" b="1" dirty="0"/>
              <a:t> in the built environment	B</a:t>
            </a:r>
          </a:p>
          <a:p>
            <a:r>
              <a:rPr lang="en-GB" b="1" dirty="0"/>
              <a:t>Potential to </a:t>
            </a:r>
            <a:r>
              <a:rPr lang="en-GB" b="1" dirty="0">
                <a:solidFill>
                  <a:srgbClr val="FF0000"/>
                </a:solidFill>
              </a:rPr>
              <a:t>store</a:t>
            </a:r>
            <a:r>
              <a:rPr lang="en-GB" b="1" dirty="0"/>
              <a:t> in new build			C	</a:t>
            </a:r>
          </a:p>
          <a:p>
            <a:r>
              <a:rPr lang="en-GB" b="1" dirty="0"/>
              <a:t>Potential to </a:t>
            </a:r>
            <a:r>
              <a:rPr lang="en-GB" b="1" dirty="0">
                <a:solidFill>
                  <a:srgbClr val="FF0000"/>
                </a:solidFill>
              </a:rPr>
              <a:t>store</a:t>
            </a:r>
            <a:r>
              <a:rPr lang="en-GB" b="1" dirty="0"/>
              <a:t> in renovation 			D</a:t>
            </a:r>
          </a:p>
          <a:p>
            <a:r>
              <a:rPr lang="en-GB" b="1" dirty="0">
                <a:solidFill>
                  <a:srgbClr val="FF0000"/>
                </a:solidFill>
              </a:rPr>
              <a:t>Substituting</a:t>
            </a:r>
            <a:r>
              <a:rPr lang="en-GB" b="1" dirty="0"/>
              <a:t> for carbon intensive materials	E</a:t>
            </a:r>
          </a:p>
          <a:p>
            <a:r>
              <a:rPr lang="en-GB" b="1" dirty="0"/>
              <a:t>Potential &amp; historic </a:t>
            </a:r>
            <a:r>
              <a:rPr lang="en-GB" b="1" dirty="0">
                <a:solidFill>
                  <a:srgbClr val="FF0000"/>
                </a:solidFill>
              </a:rPr>
              <a:t>store</a:t>
            </a:r>
            <a:r>
              <a:rPr lang="en-GB" b="1" dirty="0"/>
              <a:t> in wooden furniture	F</a:t>
            </a:r>
          </a:p>
          <a:p>
            <a:r>
              <a:rPr lang="en-GB" sz="1800" b="1" dirty="0"/>
              <a:t>					_______________</a:t>
            </a:r>
          </a:p>
          <a:p>
            <a:endParaRPr lang="en-GB" b="1" dirty="0"/>
          </a:p>
          <a:p>
            <a:r>
              <a:rPr lang="en-GB" b="1" dirty="0"/>
              <a:t>Total					A+B+C+D+E+F</a:t>
            </a:r>
            <a:br>
              <a:rPr lang="en-GB" sz="1800" b="1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081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491366" y="1134906"/>
            <a:ext cx="856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BE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67" name="ZoneTexte 1"/>
          <p:cNvSpPr txBox="1">
            <a:spLocks noChangeArrowheads="1"/>
          </p:cNvSpPr>
          <p:nvPr/>
        </p:nvSpPr>
        <p:spPr bwMode="auto">
          <a:xfrm>
            <a:off x="2857500" y="56356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8" name="ZoneTexte 2"/>
          <p:cNvSpPr txBox="1">
            <a:spLocks noChangeArrowheads="1"/>
          </p:cNvSpPr>
          <p:nvPr/>
        </p:nvSpPr>
        <p:spPr bwMode="auto">
          <a:xfrm>
            <a:off x="4548188" y="37941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9" name="ZoneTexte 3"/>
          <p:cNvSpPr txBox="1">
            <a:spLocks noChangeArrowheads="1"/>
          </p:cNvSpPr>
          <p:nvPr/>
        </p:nvSpPr>
        <p:spPr bwMode="auto">
          <a:xfrm>
            <a:off x="4005263" y="6738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0" name="ZoneTexte 4"/>
          <p:cNvSpPr txBox="1">
            <a:spLocks noChangeArrowheads="1"/>
          </p:cNvSpPr>
          <p:nvPr/>
        </p:nvSpPr>
        <p:spPr bwMode="auto">
          <a:xfrm>
            <a:off x="3533775" y="65643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1" name="Titre 10"/>
          <p:cNvSpPr>
            <a:spLocks noGrp="1"/>
          </p:cNvSpPr>
          <p:nvPr>
            <p:ph type="title"/>
          </p:nvPr>
        </p:nvSpPr>
        <p:spPr>
          <a:xfrm>
            <a:off x="468313" y="2349500"/>
            <a:ext cx="8229600" cy="1084263"/>
          </a:xfrm>
        </p:spPr>
        <p:txBody>
          <a:bodyPr/>
          <a:lstStyle/>
          <a:p>
            <a:pPr algn="ctr"/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endParaRPr lang="fr-FR" sz="36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1BCF-6FD4-40AE-8FC5-BE1812E91254}"/>
              </a:ext>
            </a:extLst>
          </p:cNvPr>
          <p:cNvSpPr txBox="1"/>
          <p:nvPr/>
        </p:nvSpPr>
        <p:spPr>
          <a:xfrm>
            <a:off x="827584" y="935964"/>
            <a:ext cx="69847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“We know that the construction sector can be turned from a carbon source into a carbon sink, if organic building materials like wood … are applied” </a:t>
            </a:r>
          </a:p>
        </p:txBody>
      </p:sp>
      <p:pic>
        <p:nvPicPr>
          <p:cNvPr id="3" name="Picture 2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084B0D51-BAF6-4F88-BD6A-B43ED90EF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69904"/>
            <a:ext cx="5350076" cy="32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76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491366" y="1134906"/>
            <a:ext cx="856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BE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67" name="ZoneTexte 1"/>
          <p:cNvSpPr txBox="1">
            <a:spLocks noChangeArrowheads="1"/>
          </p:cNvSpPr>
          <p:nvPr/>
        </p:nvSpPr>
        <p:spPr bwMode="auto">
          <a:xfrm>
            <a:off x="2857500" y="56356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8" name="ZoneTexte 2"/>
          <p:cNvSpPr txBox="1">
            <a:spLocks noChangeArrowheads="1"/>
          </p:cNvSpPr>
          <p:nvPr/>
        </p:nvSpPr>
        <p:spPr bwMode="auto">
          <a:xfrm>
            <a:off x="4548188" y="37941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9" name="ZoneTexte 3"/>
          <p:cNvSpPr txBox="1">
            <a:spLocks noChangeArrowheads="1"/>
          </p:cNvSpPr>
          <p:nvPr/>
        </p:nvSpPr>
        <p:spPr bwMode="auto">
          <a:xfrm>
            <a:off x="4005263" y="6738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0" name="ZoneTexte 4"/>
          <p:cNvSpPr txBox="1">
            <a:spLocks noChangeArrowheads="1"/>
          </p:cNvSpPr>
          <p:nvPr/>
        </p:nvSpPr>
        <p:spPr bwMode="auto">
          <a:xfrm>
            <a:off x="3533775" y="65643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1" name="Titre 10"/>
          <p:cNvSpPr>
            <a:spLocks noGrp="1"/>
          </p:cNvSpPr>
          <p:nvPr>
            <p:ph type="title"/>
          </p:nvPr>
        </p:nvSpPr>
        <p:spPr>
          <a:xfrm>
            <a:off x="468313" y="2349500"/>
            <a:ext cx="8229600" cy="1084263"/>
          </a:xfrm>
        </p:spPr>
        <p:txBody>
          <a:bodyPr/>
          <a:lstStyle/>
          <a:p>
            <a:pPr algn="ctr"/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endParaRPr lang="fr-FR" sz="36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1BCF-6FD4-40AE-8FC5-BE1812E91254}"/>
              </a:ext>
            </a:extLst>
          </p:cNvPr>
          <p:cNvSpPr txBox="1"/>
          <p:nvPr/>
        </p:nvSpPr>
        <p:spPr>
          <a:xfrm>
            <a:off x="827584" y="935964"/>
            <a:ext cx="6984776" cy="5245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COLLECTIVE OBJECTIVE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timber and forest sector has a key role to play in the transition towards a greener and more sustainable economy</a:t>
            </a: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mainly through the abatement of greenhouse gas emissions</a:t>
            </a:r>
            <a:r>
              <a:rPr lang="x-none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sector could play a still more significant role if governments and others seize the opportunity to decarbonise construction by using wood-based products for green construction, renovation and furniture</a:t>
            </a:r>
            <a:r>
              <a:rPr lang="en-GB" sz="28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wherever appropriate and possible</a:t>
            </a:r>
            <a:r>
              <a:rPr lang="x-none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457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491366" y="1134906"/>
            <a:ext cx="856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BE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67" name="ZoneTexte 1"/>
          <p:cNvSpPr txBox="1">
            <a:spLocks noChangeArrowheads="1"/>
          </p:cNvSpPr>
          <p:nvPr/>
        </p:nvSpPr>
        <p:spPr bwMode="auto">
          <a:xfrm>
            <a:off x="2857500" y="56356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8" name="ZoneTexte 2"/>
          <p:cNvSpPr txBox="1">
            <a:spLocks noChangeArrowheads="1"/>
          </p:cNvSpPr>
          <p:nvPr/>
        </p:nvSpPr>
        <p:spPr bwMode="auto">
          <a:xfrm>
            <a:off x="4548188" y="37941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9" name="ZoneTexte 3"/>
          <p:cNvSpPr txBox="1">
            <a:spLocks noChangeArrowheads="1"/>
          </p:cNvSpPr>
          <p:nvPr/>
        </p:nvSpPr>
        <p:spPr bwMode="auto">
          <a:xfrm>
            <a:off x="4005263" y="6738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0" name="ZoneTexte 4"/>
          <p:cNvSpPr txBox="1">
            <a:spLocks noChangeArrowheads="1"/>
          </p:cNvSpPr>
          <p:nvPr/>
        </p:nvSpPr>
        <p:spPr bwMode="auto">
          <a:xfrm>
            <a:off x="3533775" y="65643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1" name="Titre 10"/>
          <p:cNvSpPr>
            <a:spLocks noGrp="1"/>
          </p:cNvSpPr>
          <p:nvPr>
            <p:ph type="title"/>
          </p:nvPr>
        </p:nvSpPr>
        <p:spPr>
          <a:xfrm>
            <a:off x="468313" y="2349500"/>
            <a:ext cx="8229600" cy="1084263"/>
          </a:xfrm>
        </p:spPr>
        <p:txBody>
          <a:bodyPr/>
          <a:lstStyle/>
          <a:p>
            <a:pPr algn="ctr"/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endParaRPr lang="fr-FR" sz="36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1BCF-6FD4-40AE-8FC5-BE1812E91254}"/>
              </a:ext>
            </a:extLst>
          </p:cNvPr>
          <p:cNvSpPr txBox="1"/>
          <p:nvPr/>
        </p:nvSpPr>
        <p:spPr>
          <a:xfrm>
            <a:off x="827584" y="935964"/>
            <a:ext cx="6984776" cy="4964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COLLECTIVE OBJECTIVE</a:t>
            </a:r>
            <a:r>
              <a:rPr lang="en-GB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cont.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x-none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objective in attending COP26 is to </a:t>
            </a:r>
            <a:r>
              <a:rPr lang="x-none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communicate </a:t>
            </a:r>
            <a:r>
              <a:rPr lang="en-GB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significant role our </a:t>
            </a:r>
            <a:r>
              <a:rPr lang="x-none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sector</a:t>
            </a:r>
            <a:r>
              <a:rPr lang="en-GB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play</a:t>
            </a:r>
            <a:r>
              <a:rPr lang="x-none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tacking climate change</a:t>
            </a:r>
            <a:r>
              <a:rPr lang="en-GB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We will </a:t>
            </a:r>
            <a:r>
              <a:rPr lang="x-none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call </a:t>
            </a:r>
            <a:r>
              <a:rPr lang="en-GB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</a:t>
            </a:r>
            <a:r>
              <a:rPr lang="x-none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governments</a:t>
            </a:r>
            <a:r>
              <a:rPr lang="en-GB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have</a:t>
            </a:r>
            <a:r>
              <a:rPr lang="x-none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long-term visions </a:t>
            </a:r>
            <a:r>
              <a:rPr lang="en-GB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x-none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enable a real shift towards a green economy </a:t>
            </a:r>
            <a:r>
              <a:rPr lang="en-GB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via the use </a:t>
            </a:r>
            <a:r>
              <a:rPr lang="x-none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 wood in mitigating climate change </a:t>
            </a:r>
            <a:r>
              <a:rPr lang="en-GB" sz="28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including </a:t>
            </a:r>
            <a:r>
              <a:rPr lang="x-non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positive role that the timber supply chain plays in managing, maintaining and extending forest cover</a:t>
            </a:r>
            <a:r>
              <a:rPr lang="x-none" sz="2800" b="1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71015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D00B7D2-3AD7-4404-B191-FF786EED1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93854"/>
            <a:ext cx="6209379" cy="488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72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491366" y="1134906"/>
            <a:ext cx="856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BE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67" name="ZoneTexte 1"/>
          <p:cNvSpPr txBox="1">
            <a:spLocks noChangeArrowheads="1"/>
          </p:cNvSpPr>
          <p:nvPr/>
        </p:nvSpPr>
        <p:spPr bwMode="auto">
          <a:xfrm>
            <a:off x="2857500" y="56356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8" name="ZoneTexte 2"/>
          <p:cNvSpPr txBox="1">
            <a:spLocks noChangeArrowheads="1"/>
          </p:cNvSpPr>
          <p:nvPr/>
        </p:nvSpPr>
        <p:spPr bwMode="auto">
          <a:xfrm>
            <a:off x="4548188" y="37941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9" name="ZoneTexte 3"/>
          <p:cNvSpPr txBox="1">
            <a:spLocks noChangeArrowheads="1"/>
          </p:cNvSpPr>
          <p:nvPr/>
        </p:nvSpPr>
        <p:spPr bwMode="auto">
          <a:xfrm>
            <a:off x="4005263" y="6738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0" name="ZoneTexte 4"/>
          <p:cNvSpPr txBox="1">
            <a:spLocks noChangeArrowheads="1"/>
          </p:cNvSpPr>
          <p:nvPr/>
        </p:nvSpPr>
        <p:spPr bwMode="auto">
          <a:xfrm>
            <a:off x="3533775" y="65643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1" name="Titre 10"/>
          <p:cNvSpPr>
            <a:spLocks noGrp="1"/>
          </p:cNvSpPr>
          <p:nvPr>
            <p:ph type="title"/>
          </p:nvPr>
        </p:nvSpPr>
        <p:spPr>
          <a:xfrm>
            <a:off x="468313" y="2349500"/>
            <a:ext cx="8229600" cy="1084263"/>
          </a:xfrm>
        </p:spPr>
        <p:txBody>
          <a:bodyPr/>
          <a:lstStyle/>
          <a:p>
            <a:pPr algn="ctr"/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endParaRPr lang="fr-FR" sz="36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1BCF-6FD4-40AE-8FC5-BE1812E91254}"/>
              </a:ext>
            </a:extLst>
          </p:cNvPr>
          <p:cNvSpPr txBox="1"/>
          <p:nvPr/>
        </p:nvSpPr>
        <p:spPr>
          <a:xfrm>
            <a:off x="827584" y="935964"/>
            <a:ext cx="7416824" cy="4583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STEERING GROUP</a:t>
            </a:r>
            <a:endParaRPr lang="en-GB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CEI-Bois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Paul Brannen, Director Public Affairs - Chair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Wood for Good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Sarah Virgo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Confor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Andy Leitch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TTF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Dave Hopkins &amp; Lucy Kamall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 Soft Wood Lumber Board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Nick Milestone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Forest Products Association of Canada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x-non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Derek Nighbor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Assolegno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Marco Luchetti. (Italy)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Note: Italian Government are the COP co-hosts.</a:t>
            </a:r>
          </a:p>
        </p:txBody>
      </p:sp>
    </p:spTree>
    <p:extLst>
      <p:ext uri="{BB962C8B-B14F-4D97-AF65-F5344CB8AC3E}">
        <p14:creationId xmlns:p14="http://schemas.microsoft.com/office/powerpoint/2010/main" val="1786055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491366" y="1134906"/>
            <a:ext cx="856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BE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67" name="ZoneTexte 1"/>
          <p:cNvSpPr txBox="1">
            <a:spLocks noChangeArrowheads="1"/>
          </p:cNvSpPr>
          <p:nvPr/>
        </p:nvSpPr>
        <p:spPr bwMode="auto">
          <a:xfrm>
            <a:off x="2857500" y="56356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8" name="ZoneTexte 2"/>
          <p:cNvSpPr txBox="1">
            <a:spLocks noChangeArrowheads="1"/>
          </p:cNvSpPr>
          <p:nvPr/>
        </p:nvSpPr>
        <p:spPr bwMode="auto">
          <a:xfrm>
            <a:off x="4548188" y="37941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9" name="ZoneTexte 3"/>
          <p:cNvSpPr txBox="1">
            <a:spLocks noChangeArrowheads="1"/>
          </p:cNvSpPr>
          <p:nvPr/>
        </p:nvSpPr>
        <p:spPr bwMode="auto">
          <a:xfrm>
            <a:off x="4005263" y="6738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0" name="ZoneTexte 4"/>
          <p:cNvSpPr txBox="1">
            <a:spLocks noChangeArrowheads="1"/>
          </p:cNvSpPr>
          <p:nvPr/>
        </p:nvSpPr>
        <p:spPr bwMode="auto">
          <a:xfrm>
            <a:off x="3533775" y="65643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1" name="Titre 10"/>
          <p:cNvSpPr>
            <a:spLocks noGrp="1"/>
          </p:cNvSpPr>
          <p:nvPr>
            <p:ph type="title"/>
          </p:nvPr>
        </p:nvSpPr>
        <p:spPr>
          <a:xfrm>
            <a:off x="468313" y="2349500"/>
            <a:ext cx="8229600" cy="1084263"/>
          </a:xfrm>
        </p:spPr>
        <p:txBody>
          <a:bodyPr/>
          <a:lstStyle/>
          <a:p>
            <a:pPr algn="ctr"/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br>
              <a:rPr lang="nl-BE" sz="3600">
                <a:solidFill>
                  <a:schemeClr val="tx1"/>
                </a:solidFill>
              </a:rPr>
            </a:br>
            <a:endParaRPr lang="fr-FR" sz="36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1BCF-6FD4-40AE-8FC5-BE1812E91254}"/>
              </a:ext>
            </a:extLst>
          </p:cNvPr>
          <p:cNvSpPr txBox="1"/>
          <p:nvPr/>
        </p:nvSpPr>
        <p:spPr>
          <a:xfrm>
            <a:off x="827584" y="935964"/>
            <a:ext cx="7416824" cy="4942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PARTNERS ADVISORY GROUP</a:t>
            </a:r>
            <a:endParaRPr lang="en-GB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tabLst>
                <a:tab pos="100584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 Panel Federation – Clive Pinnington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tabLst>
                <a:tab pos="100584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Structural Timber Association – Andrew Carpenter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tabLst>
                <a:tab pos="1005840" algn="l"/>
              </a:tabLst>
            </a:pPr>
            <a:r>
              <a:rPr lang="x-non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uropean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x-non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imber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x-non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x-non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ederation</a:t>
            </a:r>
            <a:r>
              <a:rPr lang="x-non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Thomas Goebel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tabLst>
                <a:tab pos="100584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American Hardwood Export Council – David Venables &amp; Rupert Oliver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tabLst>
                <a:tab pos="1005840" algn="l"/>
                <a:tab pos="418338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Swedish Wood – Mathias Fridholm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tabLst>
                <a:tab pos="100584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Finnish Forest Industries – Karoliina Niemi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tabLst>
                <a:tab pos="1005840" algn="l"/>
              </a:tabLst>
            </a:pP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ProHolz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Georg Binder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tabLst>
                <a:tab pos="100584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 Forest Institute – Harald Mauser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tabLst>
                <a:tab pos="1005840" algn="l"/>
              </a:tabLst>
            </a:pPr>
            <a:r>
              <a:rPr lang="x-none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Henrik Valja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x-none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Estonian wood working association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tabLst>
                <a:tab pos="1005840" algn="l"/>
              </a:tabLst>
            </a:pP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Ross Hampton, CEO of Australian Forest Products Association &amp; Richard Hyett, Climate Adviser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tabLst>
                <a:tab pos="1005840" algn="l"/>
              </a:tabLst>
            </a:pP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David Rhodes, CEO, New Zealand Forest Owners Association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0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491366" y="1134906"/>
            <a:ext cx="856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BE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67" name="ZoneTexte 1"/>
          <p:cNvSpPr txBox="1">
            <a:spLocks noChangeArrowheads="1"/>
          </p:cNvSpPr>
          <p:nvPr/>
        </p:nvSpPr>
        <p:spPr bwMode="auto">
          <a:xfrm>
            <a:off x="2857500" y="56356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8" name="ZoneTexte 2"/>
          <p:cNvSpPr txBox="1">
            <a:spLocks noChangeArrowheads="1"/>
          </p:cNvSpPr>
          <p:nvPr/>
        </p:nvSpPr>
        <p:spPr bwMode="auto">
          <a:xfrm>
            <a:off x="4548188" y="37941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9" name="ZoneTexte 3"/>
          <p:cNvSpPr txBox="1">
            <a:spLocks noChangeArrowheads="1"/>
          </p:cNvSpPr>
          <p:nvPr/>
        </p:nvSpPr>
        <p:spPr bwMode="auto">
          <a:xfrm>
            <a:off x="4005263" y="6738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0" name="ZoneTexte 4"/>
          <p:cNvSpPr txBox="1">
            <a:spLocks noChangeArrowheads="1"/>
          </p:cNvSpPr>
          <p:nvPr/>
        </p:nvSpPr>
        <p:spPr bwMode="auto">
          <a:xfrm>
            <a:off x="3533775" y="65643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1" name="Titre 10"/>
          <p:cNvSpPr>
            <a:spLocks noGrp="1"/>
          </p:cNvSpPr>
          <p:nvPr>
            <p:ph type="title"/>
          </p:nvPr>
        </p:nvSpPr>
        <p:spPr>
          <a:xfrm>
            <a:off x="2041372" y="3022267"/>
            <a:ext cx="4304033" cy="482656"/>
          </a:xfrm>
        </p:spPr>
        <p:txBody>
          <a:bodyPr/>
          <a:lstStyle/>
          <a:p>
            <a:pPr algn="ctr"/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endParaRPr lang="fr-FR" sz="36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1BCF-6FD4-40AE-8FC5-BE1812E91254}"/>
              </a:ext>
            </a:extLst>
          </p:cNvPr>
          <p:cNvSpPr txBox="1"/>
          <p:nvPr/>
        </p:nvSpPr>
        <p:spPr>
          <a:xfrm>
            <a:off x="827584" y="935964"/>
            <a:ext cx="7416824" cy="1033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PAVILLION</a:t>
            </a:r>
            <a:endParaRPr lang="en-GB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tabLst>
                <a:tab pos="1005840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gazebo in a yard&#10;&#10;Description automatically generated with medium confidence">
            <a:extLst>
              <a:ext uri="{FF2B5EF4-FFF2-40B4-BE49-F238E27FC236}">
                <a16:creationId xmlns:a16="http://schemas.microsoft.com/office/drawing/2014/main" id="{EE2CD8F6-6E1F-4953-AB87-0E664F0E2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16" y="1844824"/>
            <a:ext cx="5040560" cy="37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81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491366" y="1134906"/>
            <a:ext cx="856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BE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67" name="ZoneTexte 1"/>
          <p:cNvSpPr txBox="1">
            <a:spLocks noChangeArrowheads="1"/>
          </p:cNvSpPr>
          <p:nvPr/>
        </p:nvSpPr>
        <p:spPr bwMode="auto">
          <a:xfrm>
            <a:off x="2857500" y="56356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8" name="ZoneTexte 2"/>
          <p:cNvSpPr txBox="1">
            <a:spLocks noChangeArrowheads="1"/>
          </p:cNvSpPr>
          <p:nvPr/>
        </p:nvSpPr>
        <p:spPr bwMode="auto">
          <a:xfrm>
            <a:off x="4548188" y="37941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9" name="ZoneTexte 3"/>
          <p:cNvSpPr txBox="1">
            <a:spLocks noChangeArrowheads="1"/>
          </p:cNvSpPr>
          <p:nvPr/>
        </p:nvSpPr>
        <p:spPr bwMode="auto">
          <a:xfrm>
            <a:off x="4005263" y="6738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0" name="ZoneTexte 4"/>
          <p:cNvSpPr txBox="1">
            <a:spLocks noChangeArrowheads="1"/>
          </p:cNvSpPr>
          <p:nvPr/>
        </p:nvSpPr>
        <p:spPr bwMode="auto">
          <a:xfrm>
            <a:off x="3533775" y="65643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1" name="Titre 10"/>
          <p:cNvSpPr>
            <a:spLocks noGrp="1"/>
          </p:cNvSpPr>
          <p:nvPr>
            <p:ph type="title"/>
          </p:nvPr>
        </p:nvSpPr>
        <p:spPr>
          <a:xfrm>
            <a:off x="2041372" y="3022267"/>
            <a:ext cx="4304033" cy="482656"/>
          </a:xfrm>
        </p:spPr>
        <p:txBody>
          <a:bodyPr/>
          <a:lstStyle/>
          <a:p>
            <a:pPr algn="ctr"/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endParaRPr lang="fr-FR" sz="36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1BCF-6FD4-40AE-8FC5-BE1812E91254}"/>
              </a:ext>
            </a:extLst>
          </p:cNvPr>
          <p:cNvSpPr txBox="1"/>
          <p:nvPr/>
        </p:nvSpPr>
        <p:spPr>
          <a:xfrm>
            <a:off x="827584" y="935964"/>
            <a:ext cx="7416824" cy="1033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PAVILLION</a:t>
            </a:r>
            <a:endParaRPr lang="en-GB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tabLst>
                <a:tab pos="1005840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1CCA69-85F5-44FF-9BB2-4F7B91A3B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09" y="1635334"/>
            <a:ext cx="5421884" cy="428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894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491366" y="1134906"/>
            <a:ext cx="856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BE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67" name="ZoneTexte 1"/>
          <p:cNvSpPr txBox="1">
            <a:spLocks noChangeArrowheads="1"/>
          </p:cNvSpPr>
          <p:nvPr/>
        </p:nvSpPr>
        <p:spPr bwMode="auto">
          <a:xfrm>
            <a:off x="2857500" y="56356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8" name="ZoneTexte 2"/>
          <p:cNvSpPr txBox="1">
            <a:spLocks noChangeArrowheads="1"/>
          </p:cNvSpPr>
          <p:nvPr/>
        </p:nvSpPr>
        <p:spPr bwMode="auto">
          <a:xfrm>
            <a:off x="4548188" y="37941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9" name="ZoneTexte 3"/>
          <p:cNvSpPr txBox="1">
            <a:spLocks noChangeArrowheads="1"/>
          </p:cNvSpPr>
          <p:nvPr/>
        </p:nvSpPr>
        <p:spPr bwMode="auto">
          <a:xfrm>
            <a:off x="4005263" y="6738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0" name="ZoneTexte 4"/>
          <p:cNvSpPr txBox="1">
            <a:spLocks noChangeArrowheads="1"/>
          </p:cNvSpPr>
          <p:nvPr/>
        </p:nvSpPr>
        <p:spPr bwMode="auto">
          <a:xfrm>
            <a:off x="3533775" y="65643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71" name="Titre 10"/>
          <p:cNvSpPr>
            <a:spLocks noGrp="1"/>
          </p:cNvSpPr>
          <p:nvPr>
            <p:ph type="title"/>
          </p:nvPr>
        </p:nvSpPr>
        <p:spPr>
          <a:xfrm>
            <a:off x="2041372" y="3022267"/>
            <a:ext cx="4304033" cy="482656"/>
          </a:xfrm>
        </p:spPr>
        <p:txBody>
          <a:bodyPr/>
          <a:lstStyle/>
          <a:p>
            <a:pPr algn="ctr"/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endParaRPr lang="fr-FR" sz="36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1BCF-6FD4-40AE-8FC5-BE1812E91254}"/>
              </a:ext>
            </a:extLst>
          </p:cNvPr>
          <p:cNvSpPr txBox="1"/>
          <p:nvPr/>
        </p:nvSpPr>
        <p:spPr>
          <a:xfrm>
            <a:off x="827584" y="935964"/>
            <a:ext cx="7416824" cy="1033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005840" algn="l"/>
              </a:tabLst>
            </a:pP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 - DISCUSSION</a:t>
            </a:r>
          </a:p>
          <a:p>
            <a:pPr algn="just">
              <a:lnSpc>
                <a:spcPct val="107000"/>
              </a:lnSpc>
              <a:tabLst>
                <a:tab pos="1005840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5CF90E64-E9F9-4117-92F7-4E57F2F2B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33600"/>
            <a:ext cx="5305772" cy="38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14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6607E88A-C5C2-4523-A142-4EACFA882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333500"/>
            <a:ext cx="5715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8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82C9B5-788E-4A34-9F8F-406D9D90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0842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23AD8F73-3AB4-458E-8496-8D703014E1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9" b="12517"/>
          <a:stretch/>
        </p:blipFill>
        <p:spPr>
          <a:xfrm>
            <a:off x="468313" y="1412776"/>
            <a:ext cx="8229600" cy="4200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337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82C9B5-788E-4A34-9F8F-406D9D90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084262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BDCB427-DC76-40DE-ADCB-84606F2AA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738363"/>
            <a:ext cx="2880320" cy="3650306"/>
          </a:xfrm>
          <a:prstGeom prst="rect">
            <a:avLst/>
          </a:prstGeom>
        </p:spPr>
      </p:pic>
      <p:pic>
        <p:nvPicPr>
          <p:cNvPr id="6" name="Picture 5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D472D2F2-590F-440D-93D4-A4643A9E2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5" y="710298"/>
            <a:ext cx="4721977" cy="3147985"/>
          </a:xfrm>
          <a:prstGeom prst="rect">
            <a:avLst/>
          </a:prstGeom>
        </p:spPr>
      </p:pic>
      <p:pic>
        <p:nvPicPr>
          <p:cNvPr id="8" name="Picture 7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9E50CF7D-74AC-4C22-B2A8-DA80C996C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57" y="4058830"/>
            <a:ext cx="2736304" cy="1895906"/>
          </a:xfrm>
          <a:prstGeom prst="rect">
            <a:avLst/>
          </a:prstGeom>
        </p:spPr>
      </p:pic>
      <p:pic>
        <p:nvPicPr>
          <p:cNvPr id="11" name="Picture 10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0B0EBE8E-B57C-4D48-B75B-397651B12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16" y="5006783"/>
            <a:ext cx="70512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99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82C9B5-788E-4A34-9F8F-406D9D90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0842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9D05ED-C77D-4B14-A856-907B7DFFA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C409C1D-B6AD-4DB0-AC30-9B5F93FD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97" y="1098830"/>
            <a:ext cx="3166380" cy="210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CD007A6-5865-4057-AE29-DA59120B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6" y="3769780"/>
            <a:ext cx="3852491" cy="191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41FAA79-33D9-4140-A7F4-0C92FC05F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50450"/>
            <a:ext cx="2888187" cy="192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2639C780-3905-43BF-A9AC-7E1A1560C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59" y="3577114"/>
            <a:ext cx="3273084" cy="218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A8F401CE-3008-4C02-A2C9-61BF707585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77" y="1345914"/>
            <a:ext cx="2391172" cy="14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19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6205BFBB-322E-4F6E-96B1-673B07420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5" y="1268761"/>
            <a:ext cx="828439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0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city, mountain&#10;&#10;Description automatically generated">
            <a:extLst>
              <a:ext uri="{FF2B5EF4-FFF2-40B4-BE49-F238E27FC236}">
                <a16:creationId xmlns:a16="http://schemas.microsoft.com/office/drawing/2014/main" id="{EF3F2D4E-7DB0-4B49-9BCA-A3CEF6494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76300"/>
            <a:ext cx="7620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70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tree, park&#10;&#10;Description automatically generated">
            <a:extLst>
              <a:ext uri="{FF2B5EF4-FFF2-40B4-BE49-F238E27FC236}">
                <a16:creationId xmlns:a16="http://schemas.microsoft.com/office/drawing/2014/main" id="{4D51F8B1-D339-4D03-A439-8D61E262C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996" y="3528053"/>
            <a:ext cx="2483768" cy="1655845"/>
          </a:xfrm>
          <a:prstGeom prst="rect">
            <a:avLst/>
          </a:prstGeom>
        </p:spPr>
      </p:pic>
      <p:pic>
        <p:nvPicPr>
          <p:cNvPr id="8" name="Picture 7" descr="A group of people riding bikes in front of a building under construction&#10;&#10;Description automatically generated with medium confidence">
            <a:extLst>
              <a:ext uri="{FF2B5EF4-FFF2-40B4-BE49-F238E27FC236}">
                <a16:creationId xmlns:a16="http://schemas.microsoft.com/office/drawing/2014/main" id="{6FA2F2D7-3218-45BA-BD2B-A02F6929A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892405"/>
            <a:ext cx="2412961" cy="1960531"/>
          </a:xfrm>
          <a:prstGeom prst="rect">
            <a:avLst/>
          </a:prstGeom>
        </p:spPr>
      </p:pic>
      <p:pic>
        <p:nvPicPr>
          <p:cNvPr id="10" name="Picture 9" descr="A tall building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8D4979EF-44DE-4250-9994-3246DE7B2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6" y="3528053"/>
            <a:ext cx="2341240" cy="1755930"/>
          </a:xfrm>
          <a:prstGeom prst="rect">
            <a:avLst/>
          </a:prstGeom>
        </p:spPr>
      </p:pic>
      <p:pic>
        <p:nvPicPr>
          <p:cNvPr id="12" name="Picture 11" descr="A picture containing snow, outdoor, sky, city&#10;&#10;Description automatically generated">
            <a:extLst>
              <a:ext uri="{FF2B5EF4-FFF2-40B4-BE49-F238E27FC236}">
                <a16:creationId xmlns:a16="http://schemas.microsoft.com/office/drawing/2014/main" id="{406D7C3C-881C-4D18-8120-6F7824487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36" y="3640285"/>
            <a:ext cx="3177830" cy="1588915"/>
          </a:xfrm>
          <a:prstGeom prst="rect">
            <a:avLst/>
          </a:prstGeom>
        </p:spPr>
      </p:pic>
      <p:pic>
        <p:nvPicPr>
          <p:cNvPr id="14" name="Picture 13" descr="A picture containing sky, outdoor, grass, building&#10;&#10;Description automatically generated">
            <a:extLst>
              <a:ext uri="{FF2B5EF4-FFF2-40B4-BE49-F238E27FC236}">
                <a16:creationId xmlns:a16="http://schemas.microsoft.com/office/drawing/2014/main" id="{C15B73F1-2409-457B-A8AD-CF5136F5F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59" y="892405"/>
            <a:ext cx="3037443" cy="196053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D4C5DEF-08BA-4330-9845-3504B5CDA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9" y="892405"/>
            <a:ext cx="2952327" cy="197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1311"/>
      </p:ext>
    </p:extLst>
  </p:cSld>
  <p:clrMapOvr>
    <a:masterClrMapping/>
  </p:clrMapOvr>
</p:sld>
</file>

<file path=ppt/theme/theme1.xml><?xml version="1.0" encoding="utf-8"?>
<a:theme xmlns:a="http://schemas.openxmlformats.org/drawingml/2006/main" name="CEI-Bois template July 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4DE07536B27647B37E7B04A153AB73" ma:contentTypeVersion="10" ma:contentTypeDescription="Create a new document." ma:contentTypeScope="" ma:versionID="c01ae2593492aef802e2c5171526b272">
  <xsd:schema xmlns:xsd="http://www.w3.org/2001/XMLSchema" xmlns:xs="http://www.w3.org/2001/XMLSchema" xmlns:p="http://schemas.microsoft.com/office/2006/metadata/properties" xmlns:ns3="f18e2443-1c44-4169-82b2-7e3e36fade9b" xmlns:ns4="0fc388e3-487a-4bcf-8743-fb2d09ffb2a5" targetNamespace="http://schemas.microsoft.com/office/2006/metadata/properties" ma:root="true" ma:fieldsID="57b83553ffa8ff4ff90e2a9d10ff7329" ns3:_="" ns4:_="">
    <xsd:import namespace="f18e2443-1c44-4169-82b2-7e3e36fade9b"/>
    <xsd:import namespace="0fc388e3-487a-4bcf-8743-fb2d09ffb2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e2443-1c44-4169-82b2-7e3e36fad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388e3-487a-4bcf-8743-fb2d09ffb2a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9FE193-B8B4-429C-AB0C-097C9242A0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BB8BB9-9EBE-44F2-9B1B-AE549FFC49C3}">
  <ds:schemaRefs>
    <ds:schemaRef ds:uri="f18e2443-1c44-4169-82b2-7e3e36fade9b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0fc388e3-487a-4bcf-8743-fb2d09ffb2a5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BB00FB3-61E8-48C0-ABDA-FFEDC470FD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8e2443-1c44-4169-82b2-7e3e36fade9b"/>
    <ds:schemaRef ds:uri="0fc388e3-487a-4bcf-8743-fb2d09ffb2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CEI-Bois template July 2016</Template>
  <TotalTime>8097</TotalTime>
  <Words>656</Words>
  <Application>Microsoft Office PowerPoint</Application>
  <PresentationFormat>On-screen Show (4:3)</PresentationFormat>
  <Paragraphs>67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Roboto</vt:lpstr>
      <vt:lpstr>CEI-Bois template July 2016</vt:lpstr>
      <vt:lpstr>Custom Design</vt:lpstr>
      <vt:lpstr>1_Custom Design</vt:lpstr>
      <vt:lpstr>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</dc:title>
  <dc:creator>CindyA</dc:creator>
  <cp:lastModifiedBy>Paul Brannen</cp:lastModifiedBy>
  <cp:revision>12</cp:revision>
  <dcterms:created xsi:type="dcterms:W3CDTF">2016-11-17T14:30:50Z</dcterms:created>
  <dcterms:modified xsi:type="dcterms:W3CDTF">2021-04-16T09:37:00Z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0x010100E54DE07536B27647B37E7B04A153AB73</vt:lpwstr>
  </property>
</Properties>
</file>